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2"/>
  </p:notesMasterIdLst>
  <p:sldIdLst>
    <p:sldId id="529" r:id="rId2"/>
    <p:sldId id="2268" r:id="rId3"/>
    <p:sldId id="1849" r:id="rId4"/>
    <p:sldId id="1841" r:id="rId5"/>
    <p:sldId id="1652" r:id="rId6"/>
    <p:sldId id="1653" r:id="rId7"/>
    <p:sldId id="1654" r:id="rId8"/>
    <p:sldId id="2130" r:id="rId9"/>
    <p:sldId id="2113" r:id="rId10"/>
    <p:sldId id="2118" r:id="rId11"/>
    <p:sldId id="2007" r:id="rId12"/>
    <p:sldId id="1898" r:id="rId13"/>
    <p:sldId id="2469" r:id="rId14"/>
    <p:sldId id="2408" r:id="rId15"/>
    <p:sldId id="2154" r:id="rId16"/>
    <p:sldId id="2009" r:id="rId17"/>
    <p:sldId id="2317" r:id="rId18"/>
    <p:sldId id="1968" r:id="rId19"/>
    <p:sldId id="1970" r:id="rId20"/>
    <p:sldId id="1699" r:id="rId21"/>
    <p:sldId id="2470" r:id="rId22"/>
    <p:sldId id="2471" r:id="rId23"/>
    <p:sldId id="2472" r:id="rId24"/>
    <p:sldId id="2473" r:id="rId25"/>
    <p:sldId id="2474" r:id="rId26"/>
    <p:sldId id="2475" r:id="rId27"/>
    <p:sldId id="2476" r:id="rId28"/>
    <p:sldId id="2477" r:id="rId29"/>
    <p:sldId id="2478" r:id="rId30"/>
    <p:sldId id="2479" r:id="rId31"/>
    <p:sldId id="2480" r:id="rId32"/>
    <p:sldId id="2481" r:id="rId33"/>
    <p:sldId id="2482" r:id="rId34"/>
    <p:sldId id="2483" r:id="rId35"/>
    <p:sldId id="2484" r:id="rId36"/>
    <p:sldId id="2486" r:id="rId37"/>
    <p:sldId id="2489" r:id="rId38"/>
    <p:sldId id="2488" r:id="rId39"/>
    <p:sldId id="2487" r:id="rId40"/>
    <p:sldId id="1688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0D9"/>
    <a:srgbClr val="FFC000"/>
    <a:srgbClr val="FF5050"/>
    <a:srgbClr val="FF66FF"/>
    <a:srgbClr val="CCFF66"/>
    <a:srgbClr val="CC00FF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987" autoAdjust="0"/>
    <p:restoredTop sz="94912" autoAdjust="0"/>
  </p:normalViewPr>
  <p:slideViewPr>
    <p:cSldViewPr snapToGrid="0">
      <p:cViewPr varScale="1">
        <p:scale>
          <a:sx n="65" d="100"/>
          <a:sy n="65" d="100"/>
        </p:scale>
        <p:origin x="2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3" d="100"/>
        <a:sy n="5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g>
</file>

<file path=ppt/media/image5.jp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32150-F52B-4562-9C2C-4746EC7F37A6}" type="datetimeFigureOut">
              <a:rPr lang="ko-KR" altLang="en-US" smtClean="0"/>
              <a:t>2023-05-05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D9E01-D78D-4A8A-8DC7-C97840D7B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613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Consider an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 classification</a:t>
            </a:r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use-case where you have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trained</a:t>
            </a:r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the neural network to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classify images</a:t>
            </a:r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various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animals.</a:t>
            </a:r>
            <a:endParaRPr lang="en-US" altLang="ko-KR" sz="14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So, let’s say you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</a:t>
            </a:r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an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</a:t>
            </a:r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a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</a:t>
            </a:r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 a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dog,</a:t>
            </a:r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the network actually provides an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 a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corresponding label</a:t>
            </a:r>
            <a:r>
              <a:rPr lang="en-US" altLang="ko-KR" sz="14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the image of a cat or a dog </a:t>
            </a:r>
            <a:r>
              <a:rPr lang="en-US" altLang="ko-KR" sz="14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respectively.</a:t>
            </a:r>
            <a:endParaRPr lang="en-US" altLang="ko-KR" sz="14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Here, the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output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being an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elephant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will have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influence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previous output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which was a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dog.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This means that output at time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‘t’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independent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output at time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‘t-1’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2D9E01-D78D-4A8A-8DC7-C97840D7B85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815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concept is similar to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reading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book.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228600" indent="-228600">
              <a:buAutoNum type="arabicParenR"/>
            </a:pPr>
            <a:endParaRPr lang="en-US" altLang="ko-KR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AutoNum type="arabicParenR"/>
            </a:pP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every page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you move forward into, you need the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understanding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previous pages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make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complete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sense of the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ahead in most of the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cases.</a:t>
            </a:r>
            <a:endParaRPr lang="en-US" altLang="ko-KR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With a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feed-forward network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output at time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‘t+1’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has </a:t>
            </a:r>
            <a:r>
              <a:rPr lang="en-US" altLang="ko-KR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relation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 outputs at either time t, t-1 or t-2.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2D9E01-D78D-4A8A-8DC7-C97840D7B85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481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D0CC52FF-FADD-4DA8-B61C-C853EA8789E7}"/>
              </a:ext>
            </a:extLst>
          </p:cNvPr>
          <p:cNvSpPr/>
          <p:nvPr userDrawn="1"/>
        </p:nvSpPr>
        <p:spPr>
          <a:xfrm>
            <a:off x="0" y="0"/>
            <a:ext cx="12192000" cy="7048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0877" y="2235200"/>
            <a:ext cx="9144000" cy="2387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718151" y="6419959"/>
            <a:ext cx="2297264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A95318F-66C1-4CB0-BE75-1634CC849565}"/>
              </a:ext>
            </a:extLst>
          </p:cNvPr>
          <p:cNvGrpSpPr/>
          <p:nvPr userDrawn="1"/>
        </p:nvGrpSpPr>
        <p:grpSpPr>
          <a:xfrm>
            <a:off x="-1" y="6285550"/>
            <a:ext cx="12192001" cy="104754"/>
            <a:chOff x="0" y="5138413"/>
            <a:chExt cx="12192001" cy="10475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49765BB-16AE-4D07-8558-8BBBB7ED3496}"/>
                </a:ext>
              </a:extLst>
            </p:cNvPr>
            <p:cNvSpPr/>
            <p:nvPr userDrawn="1"/>
          </p:nvSpPr>
          <p:spPr>
            <a:xfrm>
              <a:off x="0" y="5138413"/>
              <a:ext cx="9541565" cy="104754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06DBE34-4665-483D-B77D-6DE65D85A8E0}"/>
                </a:ext>
              </a:extLst>
            </p:cNvPr>
            <p:cNvSpPr/>
            <p:nvPr userDrawn="1"/>
          </p:nvSpPr>
          <p:spPr>
            <a:xfrm>
              <a:off x="9541565" y="5138413"/>
              <a:ext cx="2650436" cy="100454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래픽 10">
            <a:extLst>
              <a:ext uri="{FF2B5EF4-FFF2-40B4-BE49-F238E27FC236}">
                <a16:creationId xmlns:a16="http://schemas.microsoft.com/office/drawing/2014/main" id="{D72A1650-633A-404D-A1E5-19BD7D71F4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9614" y="6470288"/>
            <a:ext cx="1704230" cy="272628"/>
          </a:xfrm>
          <a:prstGeom prst="rect">
            <a:avLst/>
          </a:prstGeom>
        </p:spPr>
      </p:pic>
      <p:pic>
        <p:nvPicPr>
          <p:cNvPr id="10" name="그래픽 9">
            <a:extLst>
              <a:ext uri="{FF2B5EF4-FFF2-40B4-BE49-F238E27FC236}">
                <a16:creationId xmlns:a16="http://schemas.microsoft.com/office/drawing/2014/main" id="{09AFE2BD-B819-4989-A1CC-DE049995A6D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89930" y="23812"/>
            <a:ext cx="1340393" cy="65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276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788056" y="6419959"/>
            <a:ext cx="2146852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34DECA5-6CD8-44AF-ACED-5DC73A540B1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77B18E7-4B33-4C56-AD37-080DE2EB610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89614" y="844331"/>
            <a:ext cx="11545294" cy="5143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4AA0D58-5765-4440-B19D-7BE1243AA52B}"/>
              </a:ext>
            </a:extLst>
          </p:cNvPr>
          <p:cNvGrpSpPr/>
          <p:nvPr userDrawn="1"/>
        </p:nvGrpSpPr>
        <p:grpSpPr>
          <a:xfrm>
            <a:off x="-1" y="6285550"/>
            <a:ext cx="12192001" cy="104754"/>
            <a:chOff x="0" y="5138413"/>
            <a:chExt cx="12192001" cy="104754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AD4A219-E332-44F9-B66D-D498608EBD2B}"/>
                </a:ext>
              </a:extLst>
            </p:cNvPr>
            <p:cNvSpPr/>
            <p:nvPr userDrawn="1"/>
          </p:nvSpPr>
          <p:spPr>
            <a:xfrm>
              <a:off x="0" y="5138413"/>
              <a:ext cx="9541565" cy="104754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EF85B90-E116-466E-96BA-0AA2ABD9A537}"/>
                </a:ext>
              </a:extLst>
            </p:cNvPr>
            <p:cNvSpPr/>
            <p:nvPr userDrawn="1"/>
          </p:nvSpPr>
          <p:spPr>
            <a:xfrm>
              <a:off x="9541565" y="5138413"/>
              <a:ext cx="2650436" cy="100454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래픽 14">
            <a:extLst>
              <a:ext uri="{FF2B5EF4-FFF2-40B4-BE49-F238E27FC236}">
                <a16:creationId xmlns:a16="http://schemas.microsoft.com/office/drawing/2014/main" id="{A17B7064-3B66-4315-91E4-5CDAA51103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9614" y="6470288"/>
            <a:ext cx="1704230" cy="272628"/>
          </a:xfrm>
          <a:prstGeom prst="rect">
            <a:avLst/>
          </a:prstGeom>
        </p:spPr>
      </p:pic>
      <p:pic>
        <p:nvPicPr>
          <p:cNvPr id="12" name="그래픽 11">
            <a:extLst>
              <a:ext uri="{FF2B5EF4-FFF2-40B4-BE49-F238E27FC236}">
                <a16:creationId xmlns:a16="http://schemas.microsoft.com/office/drawing/2014/main" id="{5F399D38-B908-49F8-B2F1-2C7B42E6211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89930" y="23812"/>
            <a:ext cx="1340393" cy="657225"/>
          </a:xfrm>
          <a:prstGeom prst="rect">
            <a:avLst/>
          </a:prstGeom>
        </p:spPr>
      </p:pic>
      <p:sp>
        <p:nvSpPr>
          <p:cNvPr id="7" name="제목 개체 틀 1">
            <a:extLst>
              <a:ext uri="{FF2B5EF4-FFF2-40B4-BE49-F238E27FC236}">
                <a16:creationId xmlns:a16="http://schemas.microsoft.com/office/drawing/2014/main" id="{128EEC53-C4C4-48E3-B119-413D6C8F7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615" y="0"/>
            <a:ext cx="10090204" cy="704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27654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718151" y="6419959"/>
            <a:ext cx="2297264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34DECA5-6CD8-44AF-ACED-5DC73A540B1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9B6715E-9154-42F4-A3A1-3A97D717583D}"/>
              </a:ext>
            </a:extLst>
          </p:cNvPr>
          <p:cNvGrpSpPr/>
          <p:nvPr userDrawn="1"/>
        </p:nvGrpSpPr>
        <p:grpSpPr>
          <a:xfrm>
            <a:off x="-1" y="6285550"/>
            <a:ext cx="12192001" cy="104754"/>
            <a:chOff x="0" y="5138413"/>
            <a:chExt cx="12192001" cy="10475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1A27302-6492-4CD2-8630-3D4F8D470E32}"/>
                </a:ext>
              </a:extLst>
            </p:cNvPr>
            <p:cNvSpPr/>
            <p:nvPr userDrawn="1"/>
          </p:nvSpPr>
          <p:spPr>
            <a:xfrm>
              <a:off x="0" y="5138413"/>
              <a:ext cx="9541565" cy="104754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200CDAB-0C7B-4C74-AFC5-A841EE3ACAD4}"/>
                </a:ext>
              </a:extLst>
            </p:cNvPr>
            <p:cNvSpPr/>
            <p:nvPr userDrawn="1"/>
          </p:nvSpPr>
          <p:spPr>
            <a:xfrm>
              <a:off x="9541565" y="5138413"/>
              <a:ext cx="2650436" cy="100454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62F1060-C653-4406-A9EA-E4F0C76C12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9614" y="6470288"/>
            <a:ext cx="1704230" cy="272628"/>
          </a:xfrm>
          <a:prstGeom prst="rect">
            <a:avLst/>
          </a:prstGeom>
        </p:spPr>
      </p:pic>
      <p:sp>
        <p:nvSpPr>
          <p:cNvPr id="16" name="제목 개체 틀 1">
            <a:extLst>
              <a:ext uri="{FF2B5EF4-FFF2-40B4-BE49-F238E27FC236}">
                <a16:creationId xmlns:a16="http://schemas.microsoft.com/office/drawing/2014/main" id="{58BB90F2-927F-4D3D-B30A-9F695F4CA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353" y="11905"/>
            <a:ext cx="10204900" cy="681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46877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개체 틀 1">
            <a:extLst>
              <a:ext uri="{FF2B5EF4-FFF2-40B4-BE49-F238E27FC236}">
                <a16:creationId xmlns:a16="http://schemas.microsoft.com/office/drawing/2014/main" id="{F3FB7D25-C691-4DFF-8CA9-EE17111D5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353" y="11905"/>
            <a:ext cx="10204900" cy="681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56420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400"/>
            </a:lvl3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005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372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08425F3-86A7-4CAA-B7E4-B80B26E02DC8}"/>
              </a:ext>
            </a:extLst>
          </p:cNvPr>
          <p:cNvSpPr/>
          <p:nvPr userDrawn="1"/>
        </p:nvSpPr>
        <p:spPr>
          <a:xfrm>
            <a:off x="0" y="-1"/>
            <a:ext cx="12192000" cy="7048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353" y="881948"/>
            <a:ext cx="11545294" cy="5153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C951EA-CFC1-46B5-BD63-13A84B623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353" y="11905"/>
            <a:ext cx="10204900" cy="681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6086C469-508A-447A-9417-1B1EF856EA4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89930" y="23812"/>
            <a:ext cx="1340393" cy="65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361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4" r:id="rId3"/>
    <p:sldLayoutId id="2147483675" r:id="rId4"/>
    <p:sldLayoutId id="2147483676" r:id="rId5"/>
    <p:sldLayoutId id="2147483677" r:id="rId6"/>
  </p:sldLayoutIdLst>
  <p:hf hdr="0" ftr="0" dt="0"/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bg1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1" hangingPunct="1">
        <a:lnSpc>
          <a:spcPct val="90000"/>
        </a:lnSpc>
        <a:spcBef>
          <a:spcPts val="1000"/>
        </a:spcBef>
        <a:buSzPct val="70000"/>
        <a:buFont typeface="Wingdings" panose="05000000000000000000" pitchFamily="2" charset="2"/>
        <a:buChar char="v"/>
        <a:defRPr sz="2400" kern="1200">
          <a:solidFill>
            <a:srgbClr val="0070C0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Arial" panose="020B0604020202020204" pitchFamily="34" charset="0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ü"/>
        <a:defRPr sz="20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Arial" panose="020B0604020202020204" pitchFamily="34" charset="0"/>
        </a:defRPr>
      </a:lvl2pPr>
      <a:lvl3pPr marL="1200150" indent="-28575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2">
              <a:lumMod val="75000"/>
            </a:schemeClr>
          </a:solidFill>
          <a:latin typeface="나눔스퀘어" panose="020B0600000101010101" pitchFamily="50" charset="-127"/>
          <a:ea typeface="나눔스퀘어" panose="020B0600000101010101" pitchFamily="50" charset="-127"/>
          <a:cs typeface="Arial" panose="020B0604020202020204" pitchFamily="34" charset="0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장난감, 방, 남자이(가) 표시된 사진&#10;&#10;자동 생성된 설명">
            <a:extLst>
              <a:ext uri="{FF2B5EF4-FFF2-40B4-BE49-F238E27FC236}">
                <a16:creationId xmlns:a16="http://schemas.microsoft.com/office/drawing/2014/main" id="{CBD0BBEC-B0B7-4A66-AF67-610725829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94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296C5D6-A6A9-4E06-A520-3E066D3E0210}"/>
              </a:ext>
            </a:extLst>
          </p:cNvPr>
          <p:cNvSpPr/>
          <p:nvPr/>
        </p:nvSpPr>
        <p:spPr>
          <a:xfrm>
            <a:off x="8323086" y="6220395"/>
            <a:ext cx="1051057" cy="276999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Hongsuk Yi</a:t>
            </a:r>
            <a:endParaRPr kumimoji="1" lang="ko-KR" altLang="en-US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39635ED-FCF3-4851-9978-77FE797545C0}"/>
              </a:ext>
            </a:extLst>
          </p:cNvPr>
          <p:cNvSpPr/>
          <p:nvPr/>
        </p:nvSpPr>
        <p:spPr>
          <a:xfrm>
            <a:off x="1034676" y="1331220"/>
            <a:ext cx="10122647" cy="55399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ctr" fontAlgn="base"/>
            <a:r>
              <a:rPr lang="en-US" altLang="ko-KR" sz="3600" b="1">
                <a:solidFill>
                  <a:schemeClr val="bg1">
                    <a:lumMod val="50000"/>
                  </a:schemeClr>
                </a:solidFill>
              </a:rPr>
              <a:t>11</a:t>
            </a:r>
            <a:r>
              <a:rPr lang="ko-KR" altLang="en-US" sz="3600" b="1">
                <a:solidFill>
                  <a:schemeClr val="bg1">
                    <a:lumMod val="50000"/>
                  </a:schemeClr>
                </a:solidFill>
              </a:rPr>
              <a:t>주 신경망 소개</a:t>
            </a:r>
            <a:endParaRPr lang="en-US" altLang="ko-KR" sz="36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BCAED6A-2B8B-41D1-9DE6-37B95FD871E0}"/>
              </a:ext>
            </a:extLst>
          </p:cNvPr>
          <p:cNvSpPr/>
          <p:nvPr/>
        </p:nvSpPr>
        <p:spPr>
          <a:xfrm>
            <a:off x="3278595" y="238812"/>
            <a:ext cx="6202339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>
                <a:solidFill>
                  <a:srgbClr val="0070C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  <a:cs typeface="KoPubWorld돋움체 Bold" panose="00000800000000000000" pitchFamily="2" charset="-127"/>
              </a:rPr>
              <a:t>인공지능특론 </a:t>
            </a:r>
            <a:endParaRPr lang="en-US" altLang="ko-KR" sz="3200">
              <a:solidFill>
                <a:srgbClr val="0070C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  <a:cs typeface="KoPubWorld돋움체 Bold" panose="00000800000000000000" pitchFamily="2" charset="-127"/>
            </a:endParaRPr>
          </a:p>
          <a:p>
            <a:r>
              <a:rPr lang="en-US" altLang="ko-KR" sz="3200">
                <a:solidFill>
                  <a:srgbClr val="0070C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  <a:cs typeface="KoPubWorld돋움체 Bold" panose="00000800000000000000" pitchFamily="2" charset="-127"/>
              </a:rPr>
              <a:t>(Advanced Artificial Intelligence)</a:t>
            </a:r>
            <a:endParaRPr lang="ko-KR" altLang="en-US" sz="3200" dirty="0">
              <a:solidFill>
                <a:srgbClr val="0070C0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DD8E700-1E13-42C8-A466-1AC8885FF6D4}"/>
              </a:ext>
            </a:extLst>
          </p:cNvPr>
          <p:cNvSpPr/>
          <p:nvPr/>
        </p:nvSpPr>
        <p:spPr>
          <a:xfrm>
            <a:off x="10032617" y="6220394"/>
            <a:ext cx="964037" cy="276999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KISTI</a:t>
            </a:r>
            <a:r>
              <a:rPr lang="ko-KR" altLang="en-US" b="1">
                <a:solidFill>
                  <a:schemeClr val="bg1">
                    <a:lumMod val="50000"/>
                  </a:schemeClr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endParaRPr lang="ko-KR" altLang="en-US" b="1" dirty="0">
              <a:solidFill>
                <a:schemeClr val="bg1">
                  <a:lumMod val="50000"/>
                </a:schemeClr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C79507-219A-4A39-9CA1-1E1554898786}"/>
              </a:ext>
            </a:extLst>
          </p:cNvPr>
          <p:cNvSpPr/>
          <p:nvPr/>
        </p:nvSpPr>
        <p:spPr>
          <a:xfrm>
            <a:off x="2139203" y="457283"/>
            <a:ext cx="679673" cy="416653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ctr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28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2023</a:t>
            </a:r>
            <a:endParaRPr kumimoji="1"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8353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B550302-B171-4A6A-8605-A02F4A271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Standard RNN Gradient Flow: Expoding Gradients</a:t>
            </a:r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E69B91D-B0D6-4D86-828F-8813CF957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588" y="6419959"/>
            <a:ext cx="7975649" cy="39645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84AEE9-BEFC-4058-820D-C12E97014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FF151C45-8904-4988-BF7D-28AC578377A5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3"/>
          <a:stretch>
            <a:fillRect/>
          </a:stretch>
        </p:blipFill>
        <p:spPr>
          <a:xfrm>
            <a:off x="1273494" y="1112216"/>
            <a:ext cx="8593520" cy="1955374"/>
          </a:xfrm>
          <a:prstGeom prst="rect">
            <a:avLst/>
          </a:prstGeom>
        </p:spPr>
      </p:pic>
      <p:pic>
        <p:nvPicPr>
          <p:cNvPr id="11" name="내용 개체 틀 5">
            <a:extLst>
              <a:ext uri="{FF2B5EF4-FFF2-40B4-BE49-F238E27FC236}">
                <a16:creationId xmlns:a16="http://schemas.microsoft.com/office/drawing/2014/main" id="{956F0B20-A877-4DC9-9192-25819CF69F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567" y="3607691"/>
            <a:ext cx="5116280" cy="2138093"/>
          </a:xfrm>
          <a:prstGeom prst="rect">
            <a:avLst/>
          </a:prstGeom>
        </p:spPr>
      </p:pic>
      <p:pic>
        <p:nvPicPr>
          <p:cNvPr id="12" name="Picture 4" descr="https://miro.medium.com/max/770/0*ET_iHvyIb0eNBzD9.jpeg">
            <a:extLst>
              <a:ext uri="{FF2B5EF4-FFF2-40B4-BE49-F238E27FC236}">
                <a16:creationId xmlns:a16="http://schemas.microsoft.com/office/drawing/2014/main" id="{69BABE37-854B-498B-AFAC-E36F145F3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376" y="3607691"/>
            <a:ext cx="4507991" cy="2031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989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6D7EA3B-36B3-4667-B117-AB68D4B1B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F7A5E9-0C04-411A-94BC-067D71C11FAB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/>
              <a:t>Truncated backpropagation through time (TBPTT)</a:t>
            </a:r>
          </a:p>
          <a:p>
            <a:pPr lvl="1"/>
            <a:r>
              <a:rPr lang="en-US" altLang="ko-KR"/>
              <a:t>simply limits the number of time steps the signal can backpropagate after each forward pass.</a:t>
            </a:r>
          </a:p>
          <a:p>
            <a:r>
              <a:rPr lang="en-US" altLang="ko-KR"/>
              <a:t>Long short-term memory (LSTM) </a:t>
            </a:r>
          </a:p>
          <a:p>
            <a:pPr lvl="1"/>
            <a:r>
              <a:rPr lang="en-US" altLang="ko-KR"/>
              <a:t>uses a memory cell for modeling long-range dependencies and avoid VGP</a:t>
            </a:r>
          </a:p>
          <a:p>
            <a:r>
              <a:rPr lang="en-US" altLang="ko-KR"/>
              <a:t>Gradient Clipping</a:t>
            </a:r>
          </a:p>
          <a:p>
            <a:pPr lvl="1"/>
            <a:r>
              <a:rPr lang="en-US" altLang="ko-KR"/>
              <a:t>set a max value for gradients if they grow to large 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7ABEE0FC-B7B7-4890-9A1B-97D330234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Solutions to the vanishing/exploding gradient problems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856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946FF6-44E6-47FC-AB8A-EED515FCE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Truncated Backpropagation Through Time </a:t>
            </a:r>
            <a:endParaRPr lang="ko-KR" altLang="en-US"/>
          </a:p>
        </p:txBody>
      </p:sp>
      <p:pic>
        <p:nvPicPr>
          <p:cNvPr id="5" name="Picture 2" descr="https://miro.medium.com/max/770/0*ctBCh2RrzCY4zvrV.jpeg">
            <a:extLst>
              <a:ext uri="{FF2B5EF4-FFF2-40B4-BE49-F238E27FC236}">
                <a16:creationId xmlns:a16="http://schemas.microsoft.com/office/drawing/2014/main" id="{871AC917-2934-4316-AFC8-DD3DB7C67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321" y="1930737"/>
            <a:ext cx="6867079" cy="3460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D6FB2C8-52A5-4329-BA59-A88C3307DDE1}"/>
              </a:ext>
            </a:extLst>
          </p:cNvPr>
          <p:cNvSpPr/>
          <p:nvPr/>
        </p:nvSpPr>
        <p:spPr>
          <a:xfrm>
            <a:off x="536240" y="844376"/>
            <a:ext cx="110461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rgbClr val="0070C0"/>
                </a:solidFill>
              </a:rPr>
              <a:t>Truncated BPTT trick tries to overcome the VGP by considering a moving window through the training process </a:t>
            </a:r>
            <a:endParaRPr lang="ko-KR" altLang="en-US" sz="2400">
              <a:solidFill>
                <a:srgbClr val="0070C0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60AF92E-449A-4A33-8EE0-7E9AA13F4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140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556751DD-B2E6-4752-B91E-BDA79992B9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0877" y="2235200"/>
            <a:ext cx="9920696" cy="2387600"/>
          </a:xfrm>
        </p:spPr>
        <p:txBody>
          <a:bodyPr>
            <a:normAutofit/>
          </a:bodyPr>
          <a:lstStyle/>
          <a:p>
            <a:r>
              <a:rPr lang="en-US" altLang="ko-KR"/>
              <a:t>13</a:t>
            </a:r>
            <a:br>
              <a:rPr lang="en-US" altLang="ko-KR"/>
            </a:br>
            <a:r>
              <a:rPr lang="en-US" altLang="ko-KR"/>
              <a:t>LSTM</a:t>
            </a:r>
            <a:r>
              <a:rPr lang="ko-KR" altLang="en-US"/>
              <a:t>로 교통 흐름 예측  </a:t>
            </a:r>
            <a:br>
              <a:rPr lang="en-US" altLang="ko-KR"/>
            </a:br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C0C4CAC-2B04-42B2-8661-B09708A5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096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BB5B0C7-0CAB-44A5-9C4D-85478CF7CFE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79781" y="844550"/>
            <a:ext cx="11364201" cy="5302250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CB550302-B171-4A6A-8605-A02F4A271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Trick : Gated Cells </a:t>
            </a:r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FD05CD-048C-4530-A6FB-59B0A8934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588" y="6419959"/>
            <a:ext cx="7975649" cy="39645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E247C3-2781-455B-AE81-AC21175C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833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BE86EB-4D8D-446A-AE50-AF615B689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/>
              <a:t>Gates control the flow of information to/from the memory </a:t>
            </a:r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0AE015B-7090-4AB3-AD27-24AB5CA30A6F}"/>
              </a:ext>
            </a:extLst>
          </p:cNvPr>
          <p:cNvGrpSpPr/>
          <p:nvPr/>
        </p:nvGrpSpPr>
        <p:grpSpPr>
          <a:xfrm>
            <a:off x="3034588" y="1137459"/>
            <a:ext cx="6324016" cy="4488900"/>
            <a:chOff x="1203960" y="2262761"/>
            <a:chExt cx="4562613" cy="3422041"/>
          </a:xfrm>
        </p:grpSpPr>
        <p:pic>
          <p:nvPicPr>
            <p:cNvPr id="18" name="Picture 2" descr="Long Short-Term Memory: From Zero to Hero with PyTorch">
              <a:extLst>
                <a:ext uri="{FF2B5EF4-FFF2-40B4-BE49-F238E27FC236}">
                  <a16:creationId xmlns:a16="http://schemas.microsoft.com/office/drawing/2014/main" id="{E04BECC6-A4B2-426F-B750-B729DF4E2A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3960" y="2762679"/>
              <a:ext cx="4562613" cy="29221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D87AD90-7402-4CE0-9F3C-4E80E63638A6}"/>
                </a:ext>
              </a:extLst>
            </p:cNvPr>
            <p:cNvSpPr txBox="1"/>
            <p:nvPr/>
          </p:nvSpPr>
          <p:spPr>
            <a:xfrm>
              <a:off x="1512209" y="4581745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ko-KR" alt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BFA1D0-6AA4-489C-8B0B-35E3DE77E199}"/>
                </a:ext>
              </a:extLst>
            </p:cNvPr>
            <p:cNvSpPr txBox="1"/>
            <p:nvPr/>
          </p:nvSpPr>
          <p:spPr>
            <a:xfrm>
              <a:off x="1203960" y="2844225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ko-KR" alt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F437831-E8E8-4E88-8BE9-2030208B88DF}"/>
                </a:ext>
              </a:extLst>
            </p:cNvPr>
            <p:cNvSpPr txBox="1"/>
            <p:nvPr/>
          </p:nvSpPr>
          <p:spPr>
            <a:xfrm>
              <a:off x="4883466" y="2697238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ko-KR" alt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6763C17-E7CD-495C-8946-DD30912FC504}"/>
                </a:ext>
              </a:extLst>
            </p:cNvPr>
            <p:cNvSpPr txBox="1"/>
            <p:nvPr/>
          </p:nvSpPr>
          <p:spPr>
            <a:xfrm>
              <a:off x="3308719" y="2262761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b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ko-KR" altLang="en-US"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14703822-E0DD-48E7-A0BE-1EF025071C9F}"/>
              </a:ext>
            </a:extLst>
          </p:cNvPr>
          <p:cNvSpPr/>
          <p:nvPr/>
        </p:nvSpPr>
        <p:spPr>
          <a:xfrm>
            <a:off x="760269" y="927240"/>
            <a:ext cx="31961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>
                <a:solidFill>
                  <a:srgbClr val="FF0000"/>
                </a:solidFill>
              </a:rPr>
              <a:t>Trick #3: Gated Cells </a:t>
            </a:r>
            <a:endParaRPr lang="ko-KR" altLang="en-US" sz="2800">
              <a:solidFill>
                <a:srgbClr val="FF0000"/>
              </a:solidFill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E75E996-A0A6-4E0F-9ED2-5B1269D6D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292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8891E23-061A-42DD-9EAE-E14B6D9C8FF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224348" y="1142717"/>
            <a:ext cx="7202041" cy="4296431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8F25029B-2BC6-49E4-A4A3-848962267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Long-short term memory (LSTM) : Cell state</a:t>
            </a:r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86474A4E-D3A2-4F65-AEE0-98CE3E1B475D}"/>
              </a:ext>
            </a:extLst>
          </p:cNvPr>
          <p:cNvGrpSpPr/>
          <p:nvPr/>
        </p:nvGrpSpPr>
        <p:grpSpPr>
          <a:xfrm>
            <a:off x="496128" y="1142717"/>
            <a:ext cx="2681860" cy="4372631"/>
            <a:chOff x="496128" y="1142717"/>
            <a:chExt cx="2681860" cy="43726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4ABF4DD-5FFD-4376-8E54-C24302DE1ACE}"/>
                </a:ext>
              </a:extLst>
            </p:cNvPr>
            <p:cNvSpPr txBox="1"/>
            <p:nvPr/>
          </p:nvSpPr>
          <p:spPr>
            <a:xfrm>
              <a:off x="593737" y="4869017"/>
              <a:ext cx="22191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>
                  <a:solidFill>
                    <a:srgbClr val="FF0000"/>
                  </a:solidFill>
                </a:rPr>
                <a:t>Activation from previous time step</a:t>
              </a:r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E1AE010-183C-46FC-AEF7-BAA0A438B542}"/>
                </a:ext>
              </a:extLst>
            </p:cNvPr>
            <p:cNvSpPr/>
            <p:nvPr/>
          </p:nvSpPr>
          <p:spPr>
            <a:xfrm>
              <a:off x="2483223" y="4111064"/>
              <a:ext cx="663389" cy="578223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31C51819-FA01-4ED5-BE32-77979673F566}"/>
                </a:ext>
              </a:extLst>
            </p:cNvPr>
            <p:cNvCxnSpPr>
              <a:cxnSpLocks/>
              <a:stCxn id="3" idx="1"/>
              <a:endCxn id="7" idx="0"/>
            </p:cNvCxnSpPr>
            <p:nvPr/>
          </p:nvCxnSpPr>
          <p:spPr>
            <a:xfrm flipH="1">
              <a:off x="1703294" y="4400176"/>
              <a:ext cx="779929" cy="468841"/>
            </a:xfrm>
            <a:prstGeom prst="straightConnector1">
              <a:avLst/>
            </a:prstGeom>
            <a:ln w="19050">
              <a:solidFill>
                <a:srgbClr val="FF5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63EEC0-372D-487D-B8C1-BB227E562B97}"/>
                </a:ext>
              </a:extLst>
            </p:cNvPr>
            <p:cNvSpPr txBox="1"/>
            <p:nvPr/>
          </p:nvSpPr>
          <p:spPr>
            <a:xfrm>
              <a:off x="496128" y="1142717"/>
              <a:ext cx="22191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>
                  <a:solidFill>
                    <a:srgbClr val="0070C0"/>
                  </a:solidFill>
                </a:rPr>
                <a:t>Cell state at previous time step</a:t>
              </a:r>
              <a:endParaRPr lang="ko-KR" altLang="en-US">
                <a:solidFill>
                  <a:srgbClr val="0070C0"/>
                </a:solidFill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3E305368-BBBD-4B21-845C-184AFE6A9D90}"/>
                </a:ext>
              </a:extLst>
            </p:cNvPr>
            <p:cNvSpPr/>
            <p:nvPr/>
          </p:nvSpPr>
          <p:spPr>
            <a:xfrm>
              <a:off x="2514599" y="2140106"/>
              <a:ext cx="663389" cy="578223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B4D03FEF-087B-4808-AA27-0F39E0142987}"/>
                </a:ext>
              </a:extLst>
            </p:cNvPr>
            <p:cNvCxnSpPr>
              <a:cxnSpLocks/>
              <a:stCxn id="18" idx="1"/>
              <a:endCxn id="14" idx="2"/>
            </p:cNvCxnSpPr>
            <p:nvPr/>
          </p:nvCxnSpPr>
          <p:spPr>
            <a:xfrm flipH="1" flipV="1">
              <a:off x="1605685" y="1789048"/>
              <a:ext cx="908914" cy="640170"/>
            </a:xfrm>
            <a:prstGeom prst="straightConnector1">
              <a:avLst/>
            </a:prstGeom>
            <a:ln w="19050">
              <a:solidFill>
                <a:srgbClr val="FF5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571E1F3-8319-4744-98B6-3D04CE20826B}"/>
              </a:ext>
            </a:extLst>
          </p:cNvPr>
          <p:cNvGrpSpPr/>
          <p:nvPr/>
        </p:nvGrpSpPr>
        <p:grpSpPr>
          <a:xfrm>
            <a:off x="7942730" y="1933067"/>
            <a:ext cx="3822121" cy="2975856"/>
            <a:chOff x="7942730" y="1933067"/>
            <a:chExt cx="3822121" cy="297585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2D3B86-A5CA-4C1E-A75E-727997A4D775}"/>
                </a:ext>
              </a:extLst>
            </p:cNvPr>
            <p:cNvSpPr txBox="1"/>
            <p:nvPr/>
          </p:nvSpPr>
          <p:spPr>
            <a:xfrm>
              <a:off x="9426389" y="3753845"/>
              <a:ext cx="199499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>
                  <a:solidFill>
                    <a:srgbClr val="FF0000"/>
                  </a:solidFill>
                </a:rPr>
                <a:t>Activation for next time step</a:t>
              </a:r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1903EA4-5414-402F-B9A8-5F9A0BD2EBED}"/>
                </a:ext>
              </a:extLst>
            </p:cNvPr>
            <p:cNvSpPr/>
            <p:nvPr/>
          </p:nvSpPr>
          <p:spPr>
            <a:xfrm>
              <a:off x="7942730" y="4365812"/>
              <a:ext cx="551330" cy="543111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2D842B04-DAD1-4B76-8F75-BACA79D719BA}"/>
                </a:ext>
              </a:extLst>
            </p:cNvPr>
            <p:cNvCxnSpPr>
              <a:endCxn id="6" idx="1"/>
            </p:cNvCxnSpPr>
            <p:nvPr/>
          </p:nvCxnSpPr>
          <p:spPr>
            <a:xfrm flipV="1">
              <a:off x="8507506" y="4077011"/>
              <a:ext cx="918883" cy="323165"/>
            </a:xfrm>
            <a:prstGeom prst="straightConnector1">
              <a:avLst/>
            </a:prstGeom>
            <a:ln w="19050">
              <a:solidFill>
                <a:srgbClr val="FF5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28AC423-BA0C-414E-8373-EF0EAA67F26D}"/>
                </a:ext>
              </a:extLst>
            </p:cNvPr>
            <p:cNvSpPr txBox="1"/>
            <p:nvPr/>
          </p:nvSpPr>
          <p:spPr>
            <a:xfrm>
              <a:off x="9545737" y="1933067"/>
              <a:ext cx="22191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>
                  <a:solidFill>
                    <a:srgbClr val="0070C0"/>
                  </a:solidFill>
                </a:rPr>
                <a:t>Cell state at current time step</a:t>
              </a:r>
              <a:endParaRPr lang="ko-KR" altLang="en-US">
                <a:solidFill>
                  <a:srgbClr val="0070C0"/>
                </a:solidFill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CCB8AA59-CDBE-47C2-9A43-8FC50F4A867E}"/>
                </a:ext>
              </a:extLst>
            </p:cNvPr>
            <p:cNvSpPr/>
            <p:nvPr/>
          </p:nvSpPr>
          <p:spPr>
            <a:xfrm>
              <a:off x="8269941" y="2176041"/>
              <a:ext cx="663389" cy="578223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274A9B41-164C-46DF-8710-76532D2DFC9D}"/>
                </a:ext>
              </a:extLst>
            </p:cNvPr>
            <p:cNvCxnSpPr>
              <a:cxnSpLocks/>
              <a:stCxn id="20" idx="3"/>
              <a:endCxn id="15" idx="1"/>
            </p:cNvCxnSpPr>
            <p:nvPr/>
          </p:nvCxnSpPr>
          <p:spPr>
            <a:xfrm flipV="1">
              <a:off x="8933330" y="2256233"/>
              <a:ext cx="612407" cy="208920"/>
            </a:xfrm>
            <a:prstGeom prst="straightConnector1">
              <a:avLst/>
            </a:prstGeom>
            <a:ln w="19050">
              <a:solidFill>
                <a:srgbClr val="FF5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타원 29">
            <a:extLst>
              <a:ext uri="{FF2B5EF4-FFF2-40B4-BE49-F238E27FC236}">
                <a16:creationId xmlns:a16="http://schemas.microsoft.com/office/drawing/2014/main" id="{C3A71BBD-4A03-4979-A582-368DECE5E845}"/>
              </a:ext>
            </a:extLst>
          </p:cNvPr>
          <p:cNvSpPr/>
          <p:nvPr/>
        </p:nvSpPr>
        <p:spPr>
          <a:xfrm>
            <a:off x="2474660" y="2078160"/>
            <a:ext cx="703328" cy="766482"/>
          </a:xfrm>
          <a:prstGeom prst="ellipse">
            <a:avLst/>
          </a:prstGeom>
          <a:solidFill>
            <a:srgbClr val="FF0000">
              <a:alpha val="1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9B4EFA07-AE09-4F77-8E0E-4D9DBB758A26}"/>
              </a:ext>
            </a:extLst>
          </p:cNvPr>
          <p:cNvSpPr/>
          <p:nvPr/>
        </p:nvSpPr>
        <p:spPr>
          <a:xfrm>
            <a:off x="8289676" y="2078160"/>
            <a:ext cx="703328" cy="766482"/>
          </a:xfrm>
          <a:prstGeom prst="ellipse">
            <a:avLst/>
          </a:prstGeom>
          <a:solidFill>
            <a:srgbClr val="FF0000">
              <a:alpha val="1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4F1167-5251-45D7-9CDB-F6E7D3AF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641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C7A07AA-1DAD-4CF7-B9FF-F9131AC59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0BF1C1-32D6-4254-86B9-07461A8655F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/>
              <a:t>데이터 전처리</a:t>
            </a:r>
            <a:endParaRPr lang="en-US" altLang="ko-KR"/>
          </a:p>
          <a:p>
            <a:pPr lvl="1"/>
            <a:r>
              <a:rPr lang="ko-KR" altLang="en-US"/>
              <a:t>시계열 데이터의 과거 기억의 길이를 </a:t>
            </a:r>
            <a:r>
              <a:rPr lang="en-US" altLang="ko-KR"/>
              <a:t>windows </a:t>
            </a:r>
            <a:r>
              <a:rPr lang="ko-KR" altLang="en-US"/>
              <a:t>한다면</a:t>
            </a:r>
            <a:r>
              <a:rPr lang="en-US" altLang="ko-KR"/>
              <a:t>, </a:t>
            </a:r>
            <a:r>
              <a:rPr lang="ko-KR" altLang="en-US"/>
              <a:t>그 길이는 중요한 파라미터이다</a:t>
            </a:r>
            <a:r>
              <a:rPr lang="en-US" altLang="ko-KR"/>
              <a:t>.</a:t>
            </a:r>
          </a:p>
          <a:p>
            <a:pPr lvl="2"/>
            <a:r>
              <a:rPr lang="en-US" altLang="ko-KR"/>
              <a:t>windows=12 (1</a:t>
            </a:r>
            <a:r>
              <a:rPr lang="ko-KR" altLang="en-US"/>
              <a:t>시간</a:t>
            </a:r>
            <a:r>
              <a:rPr lang="en-US" altLang="ko-KR"/>
              <a:t>)</a:t>
            </a:r>
            <a:r>
              <a:rPr lang="ko-KR" altLang="en-US"/>
              <a:t>을 권장한다</a:t>
            </a:r>
            <a:r>
              <a:rPr lang="en-US" altLang="ko-KR"/>
              <a:t>.</a:t>
            </a:r>
          </a:p>
          <a:p>
            <a:pPr lvl="1"/>
            <a:r>
              <a:rPr lang="en-US" altLang="ko-KR"/>
              <a:t>RNN</a:t>
            </a:r>
            <a:r>
              <a:rPr lang="ko-KR" altLang="en-US"/>
              <a:t>의 한계점을 극복하고 </a:t>
            </a:r>
            <a:r>
              <a:rPr lang="en-US" altLang="ko-KR"/>
              <a:t>LSTM</a:t>
            </a:r>
            <a:r>
              <a:rPr lang="ko-KR" altLang="en-US"/>
              <a:t>의 장점을 반영하기 위해서는 긴 기억 계산을 시도해 보자</a:t>
            </a:r>
            <a:endParaRPr lang="en-US" altLang="ko-KR"/>
          </a:p>
          <a:p>
            <a:pPr lvl="2"/>
            <a:r>
              <a:rPr lang="en-US" altLang="ko-KR"/>
              <a:t>windows=144 (12</a:t>
            </a:r>
            <a:r>
              <a:rPr lang="ko-KR" altLang="en-US"/>
              <a:t>시간</a:t>
            </a:r>
            <a:r>
              <a:rPr lang="en-US" altLang="ko-KR"/>
              <a:t>)</a:t>
            </a:r>
            <a:r>
              <a:rPr lang="ko-KR" altLang="en-US"/>
              <a:t>을 설정하면 컴퓨터 계산 시간이 많이 필요로 한다</a:t>
            </a:r>
            <a:r>
              <a:rPr lang="en-US" altLang="ko-KR"/>
              <a:t>. </a:t>
            </a:r>
          </a:p>
          <a:p>
            <a:pPr lvl="1"/>
            <a:r>
              <a:rPr lang="en-US" altLang="ko-KR"/>
              <a:t>Many-to-One </a:t>
            </a:r>
            <a:r>
              <a:rPr lang="ko-KR" altLang="en-US"/>
              <a:t>형태의 응용 모델로 설계하자</a:t>
            </a:r>
            <a:r>
              <a:rPr lang="en-US" altLang="ko-KR"/>
              <a:t>. </a:t>
            </a:r>
          </a:p>
          <a:p>
            <a:pPr lvl="2"/>
            <a:r>
              <a:rPr lang="ko-KR" altLang="en-US"/>
              <a:t>과거 기억으로 바로 다음 순간</a:t>
            </a:r>
            <a:r>
              <a:rPr lang="en-US" altLang="ko-KR"/>
              <a:t>(</a:t>
            </a:r>
            <a:r>
              <a:rPr lang="ko-KR" altLang="en-US"/>
              <a:t>미래</a:t>
            </a:r>
            <a:r>
              <a:rPr lang="en-US" altLang="ko-KR"/>
              <a:t>) </a:t>
            </a:r>
            <a:r>
              <a:rPr lang="ko-KR" altLang="en-US"/>
              <a:t>값을 예측한다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단항</a:t>
            </a:r>
            <a:r>
              <a:rPr lang="en-US" altLang="ko-KR"/>
              <a:t>(Uni-variant) </a:t>
            </a:r>
            <a:r>
              <a:rPr lang="ko-KR" altLang="en-US"/>
              <a:t>값을 사용한ㅏ</a:t>
            </a:r>
            <a:r>
              <a:rPr lang="en-US" altLang="ko-KR"/>
              <a:t>.</a:t>
            </a:r>
          </a:p>
          <a:p>
            <a:pPr lvl="2"/>
            <a:r>
              <a:rPr lang="ko-KR" altLang="en-US"/>
              <a:t>여기서는 속도만을 고려한다</a:t>
            </a:r>
            <a:r>
              <a:rPr lang="en-US" altLang="ko-KR"/>
              <a:t>. </a:t>
            </a:r>
          </a:p>
          <a:p>
            <a:r>
              <a:rPr lang="en-US" altLang="ko-KR"/>
              <a:t>LSTM </a:t>
            </a:r>
            <a:r>
              <a:rPr lang="ko-KR" altLang="en-US"/>
              <a:t>모델 설정 및 모델 이해</a:t>
            </a:r>
            <a:endParaRPr lang="en-US" altLang="ko-KR"/>
          </a:p>
          <a:p>
            <a:pPr lvl="1"/>
            <a:r>
              <a:rPr lang="en-US" altLang="ko-KR"/>
              <a:t>return_sequences=True</a:t>
            </a:r>
            <a:r>
              <a:rPr lang="ko-KR" altLang="en-US"/>
              <a:t>는 </a:t>
            </a:r>
            <a:r>
              <a:rPr lang="en-US" altLang="ko-KR"/>
              <a:t>Many-to-Many </a:t>
            </a:r>
            <a:r>
              <a:rPr lang="ko-KR" altLang="en-US"/>
              <a:t>형태에서 이전 </a:t>
            </a:r>
            <a:r>
              <a:rPr lang="en-US" altLang="ko-KR"/>
              <a:t>Layer</a:t>
            </a:r>
            <a:r>
              <a:rPr lang="ko-KR" altLang="en-US"/>
              <a:t>의 정보를 다음 층에 전달한다</a:t>
            </a:r>
            <a:r>
              <a:rPr lang="en-US" altLang="ko-KR"/>
              <a:t>.</a:t>
            </a:r>
          </a:p>
          <a:p>
            <a:pPr lvl="2"/>
            <a:r>
              <a:rPr lang="ko-KR" altLang="en-US"/>
              <a:t>웨이트가 초기화할 필요없이 유지된다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디폴트 활성함수는 </a:t>
            </a:r>
            <a:r>
              <a:rPr lang="en-US" altLang="ko-KR"/>
              <a:t>tanh</a:t>
            </a:r>
            <a:r>
              <a:rPr lang="ko-KR" altLang="en-US"/>
              <a:t>이다</a:t>
            </a:r>
            <a:r>
              <a:rPr lang="en-US" altLang="ko-KR"/>
              <a:t>. relu</a:t>
            </a:r>
            <a:r>
              <a:rPr lang="ko-KR" altLang="en-US"/>
              <a:t>도 사용할 수 있지만</a:t>
            </a:r>
            <a:r>
              <a:rPr lang="en-US" altLang="ko-KR"/>
              <a:t> GPU</a:t>
            </a:r>
            <a:r>
              <a:rPr lang="ko-KR" altLang="en-US"/>
              <a:t>에서 </a:t>
            </a:r>
            <a:r>
              <a:rPr lang="en-US" altLang="ko-KR"/>
              <a:t>Blas</a:t>
            </a:r>
            <a:r>
              <a:rPr lang="ko-KR" altLang="en-US"/>
              <a:t>를 이용한 고속 처리는 안된다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뉴런에 대하여</a:t>
            </a:r>
            <a:endParaRPr lang="en-US" altLang="ko-KR"/>
          </a:p>
          <a:p>
            <a:pPr lvl="2"/>
            <a:r>
              <a:rPr lang="ko-KR" altLang="en-US"/>
              <a:t>각각 </a:t>
            </a:r>
            <a:r>
              <a:rPr lang="en-US" altLang="ko-KR"/>
              <a:t>LSTM</a:t>
            </a:r>
            <a:r>
              <a:rPr lang="ko-KR" altLang="en-US"/>
              <a:t>에서 기억의 길이마다 뉴런</a:t>
            </a:r>
            <a:r>
              <a:rPr lang="en-US" altLang="ko-KR"/>
              <a:t> </a:t>
            </a:r>
            <a:r>
              <a:rPr lang="ko-KR" altLang="en-US"/>
              <a:t>개수를 정할 수 있다</a:t>
            </a:r>
            <a:r>
              <a:rPr lang="en-US" altLang="ko-KR"/>
              <a:t>. (</a:t>
            </a:r>
            <a:r>
              <a:rPr lang="ko-KR" altLang="en-US"/>
              <a:t>여기서는 </a:t>
            </a:r>
            <a:r>
              <a:rPr lang="en-US" altLang="ko-KR"/>
              <a:t>60</a:t>
            </a:r>
            <a:r>
              <a:rPr lang="ko-KR" altLang="en-US"/>
              <a:t>으로 설정함</a:t>
            </a:r>
            <a:r>
              <a:rPr lang="en-US" altLang="ko-KR"/>
              <a:t>) </a:t>
            </a:r>
            <a:r>
              <a:rPr lang="ko-KR" altLang="en-US"/>
              <a:t> </a:t>
            </a:r>
            <a:endParaRPr lang="en-US" altLang="ko-KR"/>
          </a:p>
          <a:p>
            <a:pPr lvl="2"/>
            <a:r>
              <a:rPr lang="ko-KR" altLang="en-US"/>
              <a:t>출력층은 </a:t>
            </a:r>
            <a:r>
              <a:rPr lang="en-US" altLang="ko-KR"/>
              <a:t>1</a:t>
            </a:r>
            <a:r>
              <a:rPr lang="ko-KR" altLang="en-US"/>
              <a:t>개의 뉴런을 갖는다</a:t>
            </a:r>
            <a:r>
              <a:rPr lang="en-US" altLang="ko-KR"/>
              <a:t>. (Many-to-One </a:t>
            </a:r>
            <a:r>
              <a:rPr lang="ko-KR" altLang="en-US"/>
              <a:t>문제임</a:t>
            </a:r>
            <a:r>
              <a:rPr lang="en-US" altLang="ko-KR"/>
              <a:t>) </a:t>
            </a:r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F0014D9-61E2-495F-B5DA-35D5A7022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핵심 사항 정리 </a:t>
            </a:r>
          </a:p>
        </p:txBody>
      </p:sp>
    </p:spTree>
    <p:extLst>
      <p:ext uri="{BB962C8B-B14F-4D97-AF65-F5344CB8AC3E}">
        <p14:creationId xmlns:p14="http://schemas.microsoft.com/office/powerpoint/2010/main" val="3684517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7D48E65-6855-4571-A887-A89BC38B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64799E2-949A-4096-AA3B-249313B25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Many-to-One RNN Data Structure </a:t>
            </a:r>
            <a:endParaRPr lang="ko-KR" altLang="en-US"/>
          </a:p>
        </p:txBody>
      </p:sp>
      <p:grpSp>
        <p:nvGrpSpPr>
          <p:cNvPr id="227" name="그룹 226">
            <a:extLst>
              <a:ext uri="{FF2B5EF4-FFF2-40B4-BE49-F238E27FC236}">
                <a16:creationId xmlns:a16="http://schemas.microsoft.com/office/drawing/2014/main" id="{6451B769-E589-4E0D-A43C-198FEAA0D2FB}"/>
              </a:ext>
            </a:extLst>
          </p:cNvPr>
          <p:cNvGrpSpPr/>
          <p:nvPr/>
        </p:nvGrpSpPr>
        <p:grpSpPr>
          <a:xfrm>
            <a:off x="597093" y="1107434"/>
            <a:ext cx="10421762" cy="4776703"/>
            <a:chOff x="597093" y="1107434"/>
            <a:chExt cx="10421762" cy="4776703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F97FD05-185E-42F4-9B38-4F88690885C8}"/>
                </a:ext>
              </a:extLst>
            </p:cNvPr>
            <p:cNvGrpSpPr/>
            <p:nvPr/>
          </p:nvGrpSpPr>
          <p:grpSpPr>
            <a:xfrm>
              <a:off x="3352219" y="2768470"/>
              <a:ext cx="4918521" cy="371789"/>
              <a:chOff x="2159739" y="1819275"/>
              <a:chExt cx="5711901" cy="399385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125" name="직사각형 124">
                <a:extLst>
                  <a:ext uri="{FF2B5EF4-FFF2-40B4-BE49-F238E27FC236}">
                    <a16:creationId xmlns:a16="http://schemas.microsoft.com/office/drawing/2014/main" id="{54C8D932-C21B-417D-BF2E-DD3E17ECB56C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6" name="직사각형 125">
                <a:extLst>
                  <a:ext uri="{FF2B5EF4-FFF2-40B4-BE49-F238E27FC236}">
                    <a16:creationId xmlns:a16="http://schemas.microsoft.com/office/drawing/2014/main" id="{18CF36E5-E76F-4FA6-9C81-1DAC739D29E6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7" name="직사각형 126">
                <a:extLst>
                  <a:ext uri="{FF2B5EF4-FFF2-40B4-BE49-F238E27FC236}">
                    <a16:creationId xmlns:a16="http://schemas.microsoft.com/office/drawing/2014/main" id="{DF4735CA-831F-44D9-ABF8-D62953BDA197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8" name="직사각형 127">
                <a:extLst>
                  <a:ext uri="{FF2B5EF4-FFF2-40B4-BE49-F238E27FC236}">
                    <a16:creationId xmlns:a16="http://schemas.microsoft.com/office/drawing/2014/main" id="{A28EA5E7-507E-4C4C-9EDD-F20E47FAB006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9" name="직사각형 128">
                <a:extLst>
                  <a:ext uri="{FF2B5EF4-FFF2-40B4-BE49-F238E27FC236}">
                    <a16:creationId xmlns:a16="http://schemas.microsoft.com/office/drawing/2014/main" id="{9E4EA2CE-1548-46B2-BA35-06AF3C26321A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0" name="직사각형 129">
                <a:extLst>
                  <a:ext uri="{FF2B5EF4-FFF2-40B4-BE49-F238E27FC236}">
                    <a16:creationId xmlns:a16="http://schemas.microsoft.com/office/drawing/2014/main" id="{A6E02E71-1A2F-4C4A-8009-30092CBA30FF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1" name="직사각형 130">
                <a:extLst>
                  <a:ext uri="{FF2B5EF4-FFF2-40B4-BE49-F238E27FC236}">
                    <a16:creationId xmlns:a16="http://schemas.microsoft.com/office/drawing/2014/main" id="{DED4E88A-B090-4E39-924D-162015E3D3E5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2" name="직사각형 131">
                <a:extLst>
                  <a:ext uri="{FF2B5EF4-FFF2-40B4-BE49-F238E27FC236}">
                    <a16:creationId xmlns:a16="http://schemas.microsoft.com/office/drawing/2014/main" id="{E97A300E-C918-4041-A330-8702371212D9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3" name="직사각형 132">
                <a:extLst>
                  <a:ext uri="{FF2B5EF4-FFF2-40B4-BE49-F238E27FC236}">
                    <a16:creationId xmlns:a16="http://schemas.microsoft.com/office/drawing/2014/main" id="{257DE370-8503-4ABA-BE29-832B67F8FB16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4" name="직사각형 133">
                <a:extLst>
                  <a:ext uri="{FF2B5EF4-FFF2-40B4-BE49-F238E27FC236}">
                    <a16:creationId xmlns:a16="http://schemas.microsoft.com/office/drawing/2014/main" id="{ADD1CD73-60C8-4F3A-A26E-B27B3F7F9DAD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5" name="직사각형 134">
                <a:extLst>
                  <a:ext uri="{FF2B5EF4-FFF2-40B4-BE49-F238E27FC236}">
                    <a16:creationId xmlns:a16="http://schemas.microsoft.com/office/drawing/2014/main" id="{B13371A3-2922-4340-8440-E00FB16A4DAD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6" name="직사각형 135">
                <a:extLst>
                  <a:ext uri="{FF2B5EF4-FFF2-40B4-BE49-F238E27FC236}">
                    <a16:creationId xmlns:a16="http://schemas.microsoft.com/office/drawing/2014/main" id="{AAEB8B27-1703-4AF9-806D-2B44E3B2DDB6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7" name="직사각형 136">
                <a:extLst>
                  <a:ext uri="{FF2B5EF4-FFF2-40B4-BE49-F238E27FC236}">
                    <a16:creationId xmlns:a16="http://schemas.microsoft.com/office/drawing/2014/main" id="{7A5F5ED9-7FB7-4FE0-8239-0F56DEA8421D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id="{5033FD48-E9F5-4317-91A8-DEB7B05B1E9F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9" name="직사각형 138">
                <a:extLst>
                  <a:ext uri="{FF2B5EF4-FFF2-40B4-BE49-F238E27FC236}">
                    <a16:creationId xmlns:a16="http://schemas.microsoft.com/office/drawing/2014/main" id="{7EC03CC3-5B91-45E6-A3B5-8BB3FE8FDB29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AA3A0660-30AE-44D2-8FBD-3421AB2FDFC3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98041E2E-5767-4669-96D3-CB5854DA7B08}"/>
                </a:ext>
              </a:extLst>
            </p:cNvPr>
            <p:cNvGrpSpPr/>
            <p:nvPr/>
          </p:nvGrpSpPr>
          <p:grpSpPr>
            <a:xfrm>
              <a:off x="3352219" y="3184181"/>
              <a:ext cx="4918521" cy="371789"/>
              <a:chOff x="2159739" y="1819275"/>
              <a:chExt cx="5711901" cy="399385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2078FEEE-D770-4BBA-BEB1-5DC09F40C6E9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id="{969F0B10-D484-4451-8B15-041B6B11E14E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1" name="직사각형 110">
                <a:extLst>
                  <a:ext uri="{FF2B5EF4-FFF2-40B4-BE49-F238E27FC236}">
                    <a16:creationId xmlns:a16="http://schemas.microsoft.com/office/drawing/2014/main" id="{D4B29A42-0BAB-4D8B-81B2-B8380BB80496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2" name="직사각형 111">
                <a:extLst>
                  <a:ext uri="{FF2B5EF4-FFF2-40B4-BE49-F238E27FC236}">
                    <a16:creationId xmlns:a16="http://schemas.microsoft.com/office/drawing/2014/main" id="{B5054645-5A0E-4FB2-BE60-717F605775F1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3" name="직사각형 112">
                <a:extLst>
                  <a:ext uri="{FF2B5EF4-FFF2-40B4-BE49-F238E27FC236}">
                    <a16:creationId xmlns:a16="http://schemas.microsoft.com/office/drawing/2014/main" id="{139D1166-F1B7-466D-B36A-5CDA2AA3A828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2DC745C0-E90F-4AE4-9DBD-6603A038B19A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B75859DC-9D24-4A39-8185-83E6BCECE4F3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6" name="직사각형 115">
                <a:extLst>
                  <a:ext uri="{FF2B5EF4-FFF2-40B4-BE49-F238E27FC236}">
                    <a16:creationId xmlns:a16="http://schemas.microsoft.com/office/drawing/2014/main" id="{6A8EC848-DDF0-4C9A-A9C6-05DF5B33C20B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A267B86E-06C5-4457-A5F8-1AAA78CBC801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8" name="직사각형 117">
                <a:extLst>
                  <a:ext uri="{FF2B5EF4-FFF2-40B4-BE49-F238E27FC236}">
                    <a16:creationId xmlns:a16="http://schemas.microsoft.com/office/drawing/2014/main" id="{B71F38CB-0A4E-4CDC-91B6-73A4010DE2EC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9" name="직사각형 118">
                <a:extLst>
                  <a:ext uri="{FF2B5EF4-FFF2-40B4-BE49-F238E27FC236}">
                    <a16:creationId xmlns:a16="http://schemas.microsoft.com/office/drawing/2014/main" id="{55C9A9B1-4171-445F-B604-3E0E3E43024F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0" name="직사각형 119">
                <a:extLst>
                  <a:ext uri="{FF2B5EF4-FFF2-40B4-BE49-F238E27FC236}">
                    <a16:creationId xmlns:a16="http://schemas.microsoft.com/office/drawing/2014/main" id="{D8434AC4-8E6E-4274-B4BF-F7965DE405D6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1" name="직사각형 120">
                <a:extLst>
                  <a:ext uri="{FF2B5EF4-FFF2-40B4-BE49-F238E27FC236}">
                    <a16:creationId xmlns:a16="http://schemas.microsoft.com/office/drawing/2014/main" id="{589E4874-29BA-4905-B3BB-C1A9CBE13D82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2" name="직사각형 121">
                <a:extLst>
                  <a:ext uri="{FF2B5EF4-FFF2-40B4-BE49-F238E27FC236}">
                    <a16:creationId xmlns:a16="http://schemas.microsoft.com/office/drawing/2014/main" id="{81DFB2D7-9954-4E74-8DAD-2961F9751397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3AB280BA-5B46-47D4-AE14-DB462128B5B4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3A582BD0-0C32-4B16-A83A-E78A8D0E0BFA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97E1C337-85A8-4834-AB01-67E32F765BB9}"/>
                </a:ext>
              </a:extLst>
            </p:cNvPr>
            <p:cNvGrpSpPr/>
            <p:nvPr/>
          </p:nvGrpSpPr>
          <p:grpSpPr>
            <a:xfrm>
              <a:off x="3352219" y="3599892"/>
              <a:ext cx="4918521" cy="371789"/>
              <a:chOff x="2159739" y="1819275"/>
              <a:chExt cx="5711901" cy="399385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93" name="직사각형 92">
                <a:extLst>
                  <a:ext uri="{FF2B5EF4-FFF2-40B4-BE49-F238E27FC236}">
                    <a16:creationId xmlns:a16="http://schemas.microsoft.com/office/drawing/2014/main" id="{B4953D72-A0C2-4602-B249-300906E23FC6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EE566F2D-DD38-4CEF-9067-1E6F35509C29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B7D59D4B-A98B-4929-A561-CE1AAA48D8B8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6" name="직사각형 95">
                <a:extLst>
                  <a:ext uri="{FF2B5EF4-FFF2-40B4-BE49-F238E27FC236}">
                    <a16:creationId xmlns:a16="http://schemas.microsoft.com/office/drawing/2014/main" id="{642F0427-CA89-4853-8152-BF1E559AA898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7" name="직사각형 96">
                <a:extLst>
                  <a:ext uri="{FF2B5EF4-FFF2-40B4-BE49-F238E27FC236}">
                    <a16:creationId xmlns:a16="http://schemas.microsoft.com/office/drawing/2014/main" id="{779FECD5-3A23-4703-A9D7-EE3553640486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496D7CDD-41A2-47A1-9480-30D48E02CA94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id="{307CEF76-E74F-435F-AB2D-5AA141FC2078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E5A3C594-9DEC-4505-A089-0707756B2A3A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1" name="직사각형 100">
                <a:extLst>
                  <a:ext uri="{FF2B5EF4-FFF2-40B4-BE49-F238E27FC236}">
                    <a16:creationId xmlns:a16="http://schemas.microsoft.com/office/drawing/2014/main" id="{9DA18AAE-3AE5-48B2-B231-8789D34BF0CC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E2AA4832-3C5C-4BE8-A19F-53063040D940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3" name="직사각형 102">
                <a:extLst>
                  <a:ext uri="{FF2B5EF4-FFF2-40B4-BE49-F238E27FC236}">
                    <a16:creationId xmlns:a16="http://schemas.microsoft.com/office/drawing/2014/main" id="{59142093-93C7-4F2A-BC2D-6048BB90BDF0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4" name="직사각형 103">
                <a:extLst>
                  <a:ext uri="{FF2B5EF4-FFF2-40B4-BE49-F238E27FC236}">
                    <a16:creationId xmlns:a16="http://schemas.microsoft.com/office/drawing/2014/main" id="{F33BE03E-E4B5-4515-A75A-0730A8F3A0F6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5" name="직사각형 104">
                <a:extLst>
                  <a:ext uri="{FF2B5EF4-FFF2-40B4-BE49-F238E27FC236}">
                    <a16:creationId xmlns:a16="http://schemas.microsoft.com/office/drawing/2014/main" id="{6700AD4F-1F78-4544-BE56-E30D4197B0D5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DD78CDEF-38C6-499D-8768-54657A80DC20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FCF2CB08-D303-4B35-B3FB-DE4FA7939C9F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10879683-EEE6-4337-B83E-3C1A5C89352E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B55DD8A-B266-4B9A-A4AF-B7F93CC22733}"/>
                </a:ext>
              </a:extLst>
            </p:cNvPr>
            <p:cNvGrpSpPr/>
            <p:nvPr/>
          </p:nvGrpSpPr>
          <p:grpSpPr>
            <a:xfrm>
              <a:off x="3352219" y="4015603"/>
              <a:ext cx="4918521" cy="371789"/>
              <a:chOff x="2159739" y="1819275"/>
              <a:chExt cx="5711901" cy="399385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77" name="직사각형 76">
                <a:extLst>
                  <a:ext uri="{FF2B5EF4-FFF2-40B4-BE49-F238E27FC236}">
                    <a16:creationId xmlns:a16="http://schemas.microsoft.com/office/drawing/2014/main" id="{18B410C9-7928-4EB2-8D11-DD9643E89A9A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02551895-609E-446B-B5DD-C2876037C5DD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B9B2FE93-BF69-4F13-9414-063F293EA841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F0A79168-3AEF-4F23-B6A9-50185040F08C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89D0A886-E6F2-448A-9AB8-A816A4109D8C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2" name="직사각형 81">
                <a:extLst>
                  <a:ext uri="{FF2B5EF4-FFF2-40B4-BE49-F238E27FC236}">
                    <a16:creationId xmlns:a16="http://schemas.microsoft.com/office/drawing/2014/main" id="{2E10D2DD-DE16-4C6F-82A3-1D4CD24BC6BA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03362C3A-027C-43BC-983C-3C6069FA1BC7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4" name="직사각형 83">
                <a:extLst>
                  <a:ext uri="{FF2B5EF4-FFF2-40B4-BE49-F238E27FC236}">
                    <a16:creationId xmlns:a16="http://schemas.microsoft.com/office/drawing/2014/main" id="{560E0C33-4831-479E-A0FB-DA95F29909FA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5" name="직사각형 84">
                <a:extLst>
                  <a:ext uri="{FF2B5EF4-FFF2-40B4-BE49-F238E27FC236}">
                    <a16:creationId xmlns:a16="http://schemas.microsoft.com/office/drawing/2014/main" id="{57ED1273-B7D7-411B-854B-0AEED5217CEC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6" name="직사각형 85">
                <a:extLst>
                  <a:ext uri="{FF2B5EF4-FFF2-40B4-BE49-F238E27FC236}">
                    <a16:creationId xmlns:a16="http://schemas.microsoft.com/office/drawing/2014/main" id="{41260E44-E135-44DB-99ED-9EE40DF8E4A6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7" name="직사각형 86">
                <a:extLst>
                  <a:ext uri="{FF2B5EF4-FFF2-40B4-BE49-F238E27FC236}">
                    <a16:creationId xmlns:a16="http://schemas.microsoft.com/office/drawing/2014/main" id="{63959494-3A3D-4493-8D87-AC5127A5D4B1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8" name="직사각형 87">
                <a:extLst>
                  <a:ext uri="{FF2B5EF4-FFF2-40B4-BE49-F238E27FC236}">
                    <a16:creationId xmlns:a16="http://schemas.microsoft.com/office/drawing/2014/main" id="{2C738610-AA70-4B62-BACC-BD8A9A737A3C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9" name="직사각형 88">
                <a:extLst>
                  <a:ext uri="{FF2B5EF4-FFF2-40B4-BE49-F238E27FC236}">
                    <a16:creationId xmlns:a16="http://schemas.microsoft.com/office/drawing/2014/main" id="{086D488C-5902-4285-9EF6-8628212094E8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0" name="직사각형 89">
                <a:extLst>
                  <a:ext uri="{FF2B5EF4-FFF2-40B4-BE49-F238E27FC236}">
                    <a16:creationId xmlns:a16="http://schemas.microsoft.com/office/drawing/2014/main" id="{E39BE589-5AE7-4DE0-A3B0-62BE3C67C5D3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id="{1C7EB7FF-3264-4416-A43F-935ABDEFBFBC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F1413744-7980-4FE4-BDE5-C1F3C96EAD06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6707577A-45A1-4BD8-A9CC-609CE46D194B}"/>
                </a:ext>
              </a:extLst>
            </p:cNvPr>
            <p:cNvGrpSpPr/>
            <p:nvPr/>
          </p:nvGrpSpPr>
          <p:grpSpPr>
            <a:xfrm>
              <a:off x="3346116" y="4451110"/>
              <a:ext cx="4918521" cy="371789"/>
              <a:chOff x="2159739" y="1819275"/>
              <a:chExt cx="5711901" cy="399385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DFA609DF-B181-4051-9A4F-41C1D8206CD5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499E8327-5FE3-495A-93AE-172944E0BCB4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4CA2AA1A-462F-4B7B-AE67-0FD4057E40C7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6959538B-48BA-4408-9587-8848A7601F32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E872DDBC-BD92-4BFF-A8D1-87BD80EF3BF5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1A55873D-C480-4F76-9855-81D988F40E30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63AAACC3-135A-4096-A0E7-F78270F6F45C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E553FA88-7D34-4D1C-AC70-29BC56388980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7B2541C9-360F-4E0E-B0E4-1F9FE8AB91D4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8C563D5E-B059-47A2-BE82-F3EE5DD46478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F8602C6B-34AC-49AE-8A6B-38DE09273E5B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347C1ED7-6F05-4CB5-98E8-30661013D748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6A68E20A-A024-4D9B-B7FE-95086F3FA8BC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80C6640B-25F6-4F7B-BC03-AB39B2CF0CDF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61392240-4D45-41F3-8F34-2FCCB2FD9809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CC380E07-9974-485F-AF57-4A6A7B963EC2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E97EE118-AD92-4B1E-8317-65C1BB3CC8AD}"/>
                </a:ext>
              </a:extLst>
            </p:cNvPr>
            <p:cNvGrpSpPr/>
            <p:nvPr/>
          </p:nvGrpSpPr>
          <p:grpSpPr>
            <a:xfrm>
              <a:off x="3346116" y="4866821"/>
              <a:ext cx="4918521" cy="371789"/>
              <a:chOff x="2159739" y="1819275"/>
              <a:chExt cx="5711901" cy="399385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AA0E1380-1365-435C-AA14-07D860E00150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99632A38-EB8A-4B50-806B-B1F3DAF33F01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869724EA-5B03-4D4A-9895-BBCAF8D7C90C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2BFAD255-D5DA-430B-BE09-03CA3BB29A7F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AFF3D5BA-E8AD-46F0-BA22-4BE04A94CC19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8F6F9496-C14B-4126-A17D-A3DEAEEC4395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F679B761-497D-4DBE-93C8-46348A44DE5B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38463BC2-B56A-4DFA-96BC-F987996677A2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EAD5900E-3BEA-4D7F-8D9C-E0C7E34B58CD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DDA48F00-7E87-433A-929D-249505CF246C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BA3A75DE-8461-4C99-91DF-9D0CB8FFC89D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0FF5E038-5B06-444B-BA5A-F8154D3CA741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33126194-B756-4C0E-B3CE-7803C54645D4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D3B730F7-DF12-404E-AA9F-1D772A060CB4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F7365020-DA64-4229-8088-1732C488A2DA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BC5CAC23-6579-43A8-8A22-53FEC79D8C5F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E0F43805-3BD5-4976-A80B-A232405359FB}"/>
                </a:ext>
              </a:extLst>
            </p:cNvPr>
            <p:cNvSpPr/>
            <p:nvPr/>
          </p:nvSpPr>
          <p:spPr>
            <a:xfrm>
              <a:off x="9351316" y="3184181"/>
              <a:ext cx="379845" cy="371789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86" name="직사각형 185">
              <a:extLst>
                <a:ext uri="{FF2B5EF4-FFF2-40B4-BE49-F238E27FC236}">
                  <a16:creationId xmlns:a16="http://schemas.microsoft.com/office/drawing/2014/main" id="{6D835F13-DB89-46B0-9036-DF5FA507C964}"/>
                </a:ext>
              </a:extLst>
            </p:cNvPr>
            <p:cNvSpPr/>
            <p:nvPr/>
          </p:nvSpPr>
          <p:spPr>
            <a:xfrm>
              <a:off x="9351316" y="2768470"/>
              <a:ext cx="379845" cy="371789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80" name="직사각형 179">
              <a:extLst>
                <a:ext uri="{FF2B5EF4-FFF2-40B4-BE49-F238E27FC236}">
                  <a16:creationId xmlns:a16="http://schemas.microsoft.com/office/drawing/2014/main" id="{B1FBB3B1-E946-445E-97E8-E92B97FA4883}"/>
                </a:ext>
              </a:extLst>
            </p:cNvPr>
            <p:cNvSpPr/>
            <p:nvPr/>
          </p:nvSpPr>
          <p:spPr>
            <a:xfrm>
              <a:off x="9351316" y="4015603"/>
              <a:ext cx="379845" cy="371789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74" name="직사각형 173">
              <a:extLst>
                <a:ext uri="{FF2B5EF4-FFF2-40B4-BE49-F238E27FC236}">
                  <a16:creationId xmlns:a16="http://schemas.microsoft.com/office/drawing/2014/main" id="{D8EC0AA5-70AD-42CA-A53C-91539CBF3B3D}"/>
                </a:ext>
              </a:extLst>
            </p:cNvPr>
            <p:cNvSpPr/>
            <p:nvPr/>
          </p:nvSpPr>
          <p:spPr>
            <a:xfrm>
              <a:off x="9351316" y="3599892"/>
              <a:ext cx="379845" cy="371789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BBB3EF79-9096-4559-9EB1-32961ADD90A1}"/>
                </a:ext>
              </a:extLst>
            </p:cNvPr>
            <p:cNvSpPr/>
            <p:nvPr/>
          </p:nvSpPr>
          <p:spPr>
            <a:xfrm>
              <a:off x="9343914" y="4866821"/>
              <a:ext cx="379845" cy="371789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2" name="직사각형 161">
              <a:extLst>
                <a:ext uri="{FF2B5EF4-FFF2-40B4-BE49-F238E27FC236}">
                  <a16:creationId xmlns:a16="http://schemas.microsoft.com/office/drawing/2014/main" id="{F00CDA6D-2F44-48E8-A308-FF0DE5231856}"/>
                </a:ext>
              </a:extLst>
            </p:cNvPr>
            <p:cNvSpPr/>
            <p:nvPr/>
          </p:nvSpPr>
          <p:spPr>
            <a:xfrm>
              <a:off x="9343914" y="4451110"/>
              <a:ext cx="379845" cy="371789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DA0C781A-ABEA-4733-97A9-F8D6B9EE23DE}"/>
                </a:ext>
              </a:extLst>
            </p:cNvPr>
            <p:cNvSpPr txBox="1"/>
            <p:nvPr/>
          </p:nvSpPr>
          <p:spPr>
            <a:xfrm>
              <a:off x="597093" y="1135600"/>
              <a:ext cx="19336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/>
                <a:t>X_train[7000,50,1]</a:t>
              </a:r>
              <a:endParaRPr lang="ko-KR" altLang="en-US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6ED5DEF3-E8FC-4D43-BBE4-6357F3B33324}"/>
                </a:ext>
              </a:extLst>
            </p:cNvPr>
            <p:cNvSpPr txBox="1"/>
            <p:nvPr/>
          </p:nvSpPr>
          <p:spPr>
            <a:xfrm>
              <a:off x="2683007" y="1107434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/>
                <a:t>y_train[7000,1,1]</a:t>
              </a:r>
              <a:endParaRPr lang="ko-KR" altLang="en-US"/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489AC5EA-041C-4395-83AE-2E1AC914AEC4}"/>
                </a:ext>
              </a:extLst>
            </p:cNvPr>
            <p:cNvSpPr txBox="1"/>
            <p:nvPr/>
          </p:nvSpPr>
          <p:spPr>
            <a:xfrm>
              <a:off x="2327782" y="5514805"/>
              <a:ext cx="7104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/>
                <a:t>7,000</a:t>
              </a:r>
              <a:endParaRPr lang="ko-KR" altLang="en-US"/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DDC4B292-77C7-4F36-97C8-C0AFCA573583}"/>
                </a:ext>
              </a:extLst>
            </p:cNvPr>
            <p:cNvSpPr txBox="1"/>
            <p:nvPr/>
          </p:nvSpPr>
          <p:spPr>
            <a:xfrm>
              <a:off x="2335052" y="276847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/>
                <a:t>1</a:t>
              </a:r>
              <a:endParaRPr lang="ko-KR" altLang="en-US"/>
            </a:p>
          </p:txBody>
        </p:sp>
        <p:grpSp>
          <p:nvGrpSpPr>
            <p:cNvPr id="202" name="그룹 201">
              <a:extLst>
                <a:ext uri="{FF2B5EF4-FFF2-40B4-BE49-F238E27FC236}">
                  <a16:creationId xmlns:a16="http://schemas.microsoft.com/office/drawing/2014/main" id="{3DE7E919-2637-4CCB-BE0F-7F3BD3421580}"/>
                </a:ext>
              </a:extLst>
            </p:cNvPr>
            <p:cNvGrpSpPr/>
            <p:nvPr/>
          </p:nvGrpSpPr>
          <p:grpSpPr>
            <a:xfrm>
              <a:off x="3347070" y="5512348"/>
              <a:ext cx="4918521" cy="371789"/>
              <a:chOff x="2159739" y="1819275"/>
              <a:chExt cx="5711901" cy="399385"/>
            </a:xfrm>
            <a:solidFill>
              <a:schemeClr val="accent4">
                <a:lumMod val="20000"/>
                <a:lumOff val="80000"/>
              </a:schemeClr>
            </a:solidFill>
          </p:grpSpPr>
          <p:sp>
            <p:nvSpPr>
              <p:cNvPr id="203" name="직사각형 202">
                <a:extLst>
                  <a:ext uri="{FF2B5EF4-FFF2-40B4-BE49-F238E27FC236}">
                    <a16:creationId xmlns:a16="http://schemas.microsoft.com/office/drawing/2014/main" id="{2245FFCB-CC90-41AB-A382-F123D498AD45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4" name="직사각형 203">
                <a:extLst>
                  <a:ext uri="{FF2B5EF4-FFF2-40B4-BE49-F238E27FC236}">
                    <a16:creationId xmlns:a16="http://schemas.microsoft.com/office/drawing/2014/main" id="{FAF34AF0-982D-4EB2-8C7B-72F15423F865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5" name="직사각형 204">
                <a:extLst>
                  <a:ext uri="{FF2B5EF4-FFF2-40B4-BE49-F238E27FC236}">
                    <a16:creationId xmlns:a16="http://schemas.microsoft.com/office/drawing/2014/main" id="{D0C584C3-6AEA-4E90-B8CA-CF6F6315F2FF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6" name="직사각형 205">
                <a:extLst>
                  <a:ext uri="{FF2B5EF4-FFF2-40B4-BE49-F238E27FC236}">
                    <a16:creationId xmlns:a16="http://schemas.microsoft.com/office/drawing/2014/main" id="{637A861D-46FA-4282-852A-2D38B498A5A6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7" name="직사각형 206">
                <a:extLst>
                  <a:ext uri="{FF2B5EF4-FFF2-40B4-BE49-F238E27FC236}">
                    <a16:creationId xmlns:a16="http://schemas.microsoft.com/office/drawing/2014/main" id="{429B3F09-FD5B-4553-BA03-7987CEDD3F89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8" name="직사각형 207">
                <a:extLst>
                  <a:ext uri="{FF2B5EF4-FFF2-40B4-BE49-F238E27FC236}">
                    <a16:creationId xmlns:a16="http://schemas.microsoft.com/office/drawing/2014/main" id="{464D1033-853A-4DFF-BF4D-F03E05308ECB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9" name="직사각형 208">
                <a:extLst>
                  <a:ext uri="{FF2B5EF4-FFF2-40B4-BE49-F238E27FC236}">
                    <a16:creationId xmlns:a16="http://schemas.microsoft.com/office/drawing/2014/main" id="{0D4FD0B4-2C60-405E-BC45-C3B62C1D6552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0" name="직사각형 209">
                <a:extLst>
                  <a:ext uri="{FF2B5EF4-FFF2-40B4-BE49-F238E27FC236}">
                    <a16:creationId xmlns:a16="http://schemas.microsoft.com/office/drawing/2014/main" id="{7F3D85E1-C74B-4923-BD65-3E1118250008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1" name="직사각형 210">
                <a:extLst>
                  <a:ext uri="{FF2B5EF4-FFF2-40B4-BE49-F238E27FC236}">
                    <a16:creationId xmlns:a16="http://schemas.microsoft.com/office/drawing/2014/main" id="{2377F589-8AE1-40D1-A845-95C1E8FDBAB9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2" name="직사각형 211">
                <a:extLst>
                  <a:ext uri="{FF2B5EF4-FFF2-40B4-BE49-F238E27FC236}">
                    <a16:creationId xmlns:a16="http://schemas.microsoft.com/office/drawing/2014/main" id="{DE528A3E-8A77-44BE-BEFD-63FB0DED0E4C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3" name="직사각형 212">
                <a:extLst>
                  <a:ext uri="{FF2B5EF4-FFF2-40B4-BE49-F238E27FC236}">
                    <a16:creationId xmlns:a16="http://schemas.microsoft.com/office/drawing/2014/main" id="{2F53FD73-AC4C-41CD-B6D5-380352DCCC9A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4" name="직사각형 213">
                <a:extLst>
                  <a:ext uri="{FF2B5EF4-FFF2-40B4-BE49-F238E27FC236}">
                    <a16:creationId xmlns:a16="http://schemas.microsoft.com/office/drawing/2014/main" id="{57939879-F9A8-4460-A51A-2DB160EF2742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5" name="직사각형 214">
                <a:extLst>
                  <a:ext uri="{FF2B5EF4-FFF2-40B4-BE49-F238E27FC236}">
                    <a16:creationId xmlns:a16="http://schemas.microsoft.com/office/drawing/2014/main" id="{C73F0A0C-9001-44EA-8988-A0EC9B6C80A2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6" name="직사각형 215">
                <a:extLst>
                  <a:ext uri="{FF2B5EF4-FFF2-40B4-BE49-F238E27FC236}">
                    <a16:creationId xmlns:a16="http://schemas.microsoft.com/office/drawing/2014/main" id="{B932B0C5-96BD-44A6-86E0-E700DCCF354A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7" name="직사각형 216">
                <a:extLst>
                  <a:ext uri="{FF2B5EF4-FFF2-40B4-BE49-F238E27FC236}">
                    <a16:creationId xmlns:a16="http://schemas.microsoft.com/office/drawing/2014/main" id="{8E978ACA-4192-4B42-927B-5F84D235B10B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8" name="직사각형 217">
                <a:extLst>
                  <a:ext uri="{FF2B5EF4-FFF2-40B4-BE49-F238E27FC236}">
                    <a16:creationId xmlns:a16="http://schemas.microsoft.com/office/drawing/2014/main" id="{5F42D72D-ECDC-4121-9211-7EBFF9397EF4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219" name="직사각형 218">
              <a:extLst>
                <a:ext uri="{FF2B5EF4-FFF2-40B4-BE49-F238E27FC236}">
                  <a16:creationId xmlns:a16="http://schemas.microsoft.com/office/drawing/2014/main" id="{33C46077-CE63-42FB-A441-2D987FC65FB4}"/>
                </a:ext>
              </a:extLst>
            </p:cNvPr>
            <p:cNvSpPr/>
            <p:nvPr/>
          </p:nvSpPr>
          <p:spPr>
            <a:xfrm>
              <a:off x="9343914" y="5505132"/>
              <a:ext cx="379845" cy="371789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1297FDC2-474D-44F1-A0F8-729890C5A11C}"/>
                </a:ext>
              </a:extLst>
            </p:cNvPr>
            <p:cNvSpPr txBox="1"/>
            <p:nvPr/>
          </p:nvSpPr>
          <p:spPr>
            <a:xfrm>
              <a:off x="3324115" y="2269252"/>
              <a:ext cx="3016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1</a:t>
              </a:r>
              <a:endParaRPr lang="ko-KR" altLang="en-US"/>
            </a:p>
          </p:txBody>
        </p: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390F0C46-050F-46E4-93D7-003107262338}"/>
                </a:ext>
              </a:extLst>
            </p:cNvPr>
            <p:cNvSpPr txBox="1"/>
            <p:nvPr/>
          </p:nvSpPr>
          <p:spPr>
            <a:xfrm>
              <a:off x="7817734" y="2320624"/>
              <a:ext cx="4353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50</a:t>
              </a:r>
              <a:endParaRPr lang="ko-KR" altLang="en-US"/>
            </a:p>
          </p:txBody>
        </p: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8808BCC6-18F9-4DE0-AF08-92CF5A688F64}"/>
                </a:ext>
              </a:extLst>
            </p:cNvPr>
            <p:cNvSpPr txBox="1"/>
            <p:nvPr/>
          </p:nvSpPr>
          <p:spPr>
            <a:xfrm>
              <a:off x="9351316" y="2277704"/>
              <a:ext cx="4353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1</a:t>
              </a:r>
              <a:endParaRPr lang="ko-KR" altLang="en-US"/>
            </a:p>
          </p:txBody>
        </p:sp>
        <p:sp>
          <p:nvSpPr>
            <p:cNvPr id="223" name="자유형: 도형 222">
              <a:extLst>
                <a:ext uri="{FF2B5EF4-FFF2-40B4-BE49-F238E27FC236}">
                  <a16:creationId xmlns:a16="http://schemas.microsoft.com/office/drawing/2014/main" id="{205A55FC-4C5B-4B78-A1B2-2E464E88F68E}"/>
                </a:ext>
              </a:extLst>
            </p:cNvPr>
            <p:cNvSpPr/>
            <p:nvPr/>
          </p:nvSpPr>
          <p:spPr>
            <a:xfrm>
              <a:off x="2855307" y="2914650"/>
              <a:ext cx="478443" cy="1800225"/>
            </a:xfrm>
            <a:custGeom>
              <a:avLst/>
              <a:gdLst>
                <a:gd name="connsiteX0" fmla="*/ 478443 w 478443"/>
                <a:gd name="connsiteY0" fmla="*/ 0 h 1800225"/>
                <a:gd name="connsiteX1" fmla="*/ 402243 w 478443"/>
                <a:gd name="connsiteY1" fmla="*/ 47625 h 1800225"/>
                <a:gd name="connsiteX2" fmla="*/ 335568 w 478443"/>
                <a:gd name="connsiteY2" fmla="*/ 95250 h 1800225"/>
                <a:gd name="connsiteX3" fmla="*/ 268893 w 478443"/>
                <a:gd name="connsiteY3" fmla="*/ 133350 h 1800225"/>
                <a:gd name="connsiteX4" fmla="*/ 240318 w 478443"/>
                <a:gd name="connsiteY4" fmla="*/ 171450 h 1800225"/>
                <a:gd name="connsiteX5" fmla="*/ 154593 w 478443"/>
                <a:gd name="connsiteY5" fmla="*/ 238125 h 1800225"/>
                <a:gd name="connsiteX6" fmla="*/ 126018 w 478443"/>
                <a:gd name="connsiteY6" fmla="*/ 257175 h 1800225"/>
                <a:gd name="connsiteX7" fmla="*/ 78393 w 478443"/>
                <a:gd name="connsiteY7" fmla="*/ 342900 h 1800225"/>
                <a:gd name="connsiteX8" fmla="*/ 40293 w 478443"/>
                <a:gd name="connsiteY8" fmla="*/ 409575 h 1800225"/>
                <a:gd name="connsiteX9" fmla="*/ 30768 w 478443"/>
                <a:gd name="connsiteY9" fmla="*/ 447675 h 1800225"/>
                <a:gd name="connsiteX10" fmla="*/ 11718 w 478443"/>
                <a:gd name="connsiteY10" fmla="*/ 504825 h 1800225"/>
                <a:gd name="connsiteX11" fmla="*/ 11718 w 478443"/>
                <a:gd name="connsiteY11" fmla="*/ 885825 h 1800225"/>
                <a:gd name="connsiteX12" fmla="*/ 30768 w 478443"/>
                <a:gd name="connsiteY12" fmla="*/ 942975 h 1800225"/>
                <a:gd name="connsiteX13" fmla="*/ 49818 w 478443"/>
                <a:gd name="connsiteY13" fmla="*/ 1000125 h 1800225"/>
                <a:gd name="connsiteX14" fmla="*/ 59343 w 478443"/>
                <a:gd name="connsiteY14" fmla="*/ 1028700 h 1800225"/>
                <a:gd name="connsiteX15" fmla="*/ 78393 w 478443"/>
                <a:gd name="connsiteY15" fmla="*/ 1066800 h 1800225"/>
                <a:gd name="connsiteX16" fmla="*/ 97443 w 478443"/>
                <a:gd name="connsiteY16" fmla="*/ 1123950 h 1800225"/>
                <a:gd name="connsiteX17" fmla="*/ 106968 w 478443"/>
                <a:gd name="connsiteY17" fmla="*/ 1152525 h 1800225"/>
                <a:gd name="connsiteX18" fmla="*/ 126018 w 478443"/>
                <a:gd name="connsiteY18" fmla="*/ 1181100 h 1800225"/>
                <a:gd name="connsiteX19" fmla="*/ 145068 w 478443"/>
                <a:gd name="connsiteY19" fmla="*/ 1238250 h 1800225"/>
                <a:gd name="connsiteX20" fmla="*/ 183168 w 478443"/>
                <a:gd name="connsiteY20" fmla="*/ 1304925 h 1800225"/>
                <a:gd name="connsiteX21" fmla="*/ 192693 w 478443"/>
                <a:gd name="connsiteY21" fmla="*/ 1343025 h 1800225"/>
                <a:gd name="connsiteX22" fmla="*/ 211743 w 478443"/>
                <a:gd name="connsiteY22" fmla="*/ 1371600 h 1800225"/>
                <a:gd name="connsiteX23" fmla="*/ 230793 w 478443"/>
                <a:gd name="connsiteY23" fmla="*/ 1409700 h 1800225"/>
                <a:gd name="connsiteX24" fmla="*/ 259368 w 478443"/>
                <a:gd name="connsiteY24" fmla="*/ 1504950 h 1800225"/>
                <a:gd name="connsiteX25" fmla="*/ 278418 w 478443"/>
                <a:gd name="connsiteY25" fmla="*/ 1533525 h 1800225"/>
                <a:gd name="connsiteX26" fmla="*/ 316518 w 478443"/>
                <a:gd name="connsiteY26" fmla="*/ 1628775 h 1800225"/>
                <a:gd name="connsiteX27" fmla="*/ 345093 w 478443"/>
                <a:gd name="connsiteY27" fmla="*/ 1657350 h 1800225"/>
                <a:gd name="connsiteX28" fmla="*/ 364143 w 478443"/>
                <a:gd name="connsiteY28" fmla="*/ 1695450 h 1800225"/>
                <a:gd name="connsiteX29" fmla="*/ 411768 w 478443"/>
                <a:gd name="connsiteY29" fmla="*/ 1762125 h 1800225"/>
                <a:gd name="connsiteX30" fmla="*/ 430818 w 478443"/>
                <a:gd name="connsiteY30" fmla="*/ 1800225 h 1800225"/>
                <a:gd name="connsiteX31" fmla="*/ 440343 w 478443"/>
                <a:gd name="connsiteY31" fmla="*/ 1771650 h 1800225"/>
                <a:gd name="connsiteX32" fmla="*/ 430818 w 478443"/>
                <a:gd name="connsiteY32" fmla="*/ 1733550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78443" h="1800225">
                  <a:moveTo>
                    <a:pt x="478443" y="0"/>
                  </a:moveTo>
                  <a:cubicBezTo>
                    <a:pt x="369138" y="87444"/>
                    <a:pt x="476694" y="10399"/>
                    <a:pt x="402243" y="47625"/>
                  </a:cubicBezTo>
                  <a:cubicBezTo>
                    <a:pt x="382093" y="57700"/>
                    <a:pt x="352826" y="84464"/>
                    <a:pt x="335568" y="95250"/>
                  </a:cubicBezTo>
                  <a:cubicBezTo>
                    <a:pt x="315646" y="107701"/>
                    <a:pt x="286371" y="115872"/>
                    <a:pt x="268893" y="133350"/>
                  </a:cubicBezTo>
                  <a:cubicBezTo>
                    <a:pt x="257668" y="144575"/>
                    <a:pt x="250649" y="159397"/>
                    <a:pt x="240318" y="171450"/>
                  </a:cubicBezTo>
                  <a:cubicBezTo>
                    <a:pt x="210475" y="206267"/>
                    <a:pt x="197589" y="209461"/>
                    <a:pt x="154593" y="238125"/>
                  </a:cubicBezTo>
                  <a:lnTo>
                    <a:pt x="126018" y="257175"/>
                  </a:lnTo>
                  <a:cubicBezTo>
                    <a:pt x="99678" y="336196"/>
                    <a:pt x="143897" y="211892"/>
                    <a:pt x="78393" y="342900"/>
                  </a:cubicBezTo>
                  <a:cubicBezTo>
                    <a:pt x="54223" y="391239"/>
                    <a:pt x="67219" y="369186"/>
                    <a:pt x="40293" y="409575"/>
                  </a:cubicBezTo>
                  <a:cubicBezTo>
                    <a:pt x="37118" y="422275"/>
                    <a:pt x="34530" y="435136"/>
                    <a:pt x="30768" y="447675"/>
                  </a:cubicBezTo>
                  <a:cubicBezTo>
                    <a:pt x="24998" y="466909"/>
                    <a:pt x="11718" y="504825"/>
                    <a:pt x="11718" y="504825"/>
                  </a:cubicBezTo>
                  <a:cubicBezTo>
                    <a:pt x="-829" y="667937"/>
                    <a:pt x="-6711" y="683110"/>
                    <a:pt x="11718" y="885825"/>
                  </a:cubicBezTo>
                  <a:cubicBezTo>
                    <a:pt x="13536" y="905823"/>
                    <a:pt x="24418" y="923925"/>
                    <a:pt x="30768" y="942975"/>
                  </a:cubicBezTo>
                  <a:lnTo>
                    <a:pt x="49818" y="1000125"/>
                  </a:lnTo>
                  <a:cubicBezTo>
                    <a:pt x="52993" y="1009650"/>
                    <a:pt x="54853" y="1019720"/>
                    <a:pt x="59343" y="1028700"/>
                  </a:cubicBezTo>
                  <a:cubicBezTo>
                    <a:pt x="65693" y="1041400"/>
                    <a:pt x="73120" y="1053617"/>
                    <a:pt x="78393" y="1066800"/>
                  </a:cubicBezTo>
                  <a:cubicBezTo>
                    <a:pt x="85851" y="1085444"/>
                    <a:pt x="91093" y="1104900"/>
                    <a:pt x="97443" y="1123950"/>
                  </a:cubicBezTo>
                  <a:cubicBezTo>
                    <a:pt x="100618" y="1133475"/>
                    <a:pt x="101399" y="1144171"/>
                    <a:pt x="106968" y="1152525"/>
                  </a:cubicBezTo>
                  <a:cubicBezTo>
                    <a:pt x="113318" y="1162050"/>
                    <a:pt x="121369" y="1170639"/>
                    <a:pt x="126018" y="1181100"/>
                  </a:cubicBezTo>
                  <a:cubicBezTo>
                    <a:pt x="134173" y="1199450"/>
                    <a:pt x="136088" y="1220289"/>
                    <a:pt x="145068" y="1238250"/>
                  </a:cubicBezTo>
                  <a:cubicBezTo>
                    <a:pt x="169238" y="1286589"/>
                    <a:pt x="156242" y="1264536"/>
                    <a:pt x="183168" y="1304925"/>
                  </a:cubicBezTo>
                  <a:cubicBezTo>
                    <a:pt x="186343" y="1317625"/>
                    <a:pt x="187536" y="1330993"/>
                    <a:pt x="192693" y="1343025"/>
                  </a:cubicBezTo>
                  <a:cubicBezTo>
                    <a:pt x="197202" y="1353547"/>
                    <a:pt x="206063" y="1361661"/>
                    <a:pt x="211743" y="1371600"/>
                  </a:cubicBezTo>
                  <a:cubicBezTo>
                    <a:pt x="218788" y="1383928"/>
                    <a:pt x="225807" y="1396405"/>
                    <a:pt x="230793" y="1409700"/>
                  </a:cubicBezTo>
                  <a:cubicBezTo>
                    <a:pt x="242203" y="1440126"/>
                    <a:pt x="240758" y="1477035"/>
                    <a:pt x="259368" y="1504950"/>
                  </a:cubicBezTo>
                  <a:cubicBezTo>
                    <a:pt x="265718" y="1514475"/>
                    <a:pt x="273769" y="1523064"/>
                    <a:pt x="278418" y="1533525"/>
                  </a:cubicBezTo>
                  <a:cubicBezTo>
                    <a:pt x="294747" y="1570265"/>
                    <a:pt x="293587" y="1596671"/>
                    <a:pt x="316518" y="1628775"/>
                  </a:cubicBezTo>
                  <a:cubicBezTo>
                    <a:pt x="324348" y="1639736"/>
                    <a:pt x="337263" y="1646389"/>
                    <a:pt x="345093" y="1657350"/>
                  </a:cubicBezTo>
                  <a:cubicBezTo>
                    <a:pt x="353346" y="1668904"/>
                    <a:pt x="357098" y="1683122"/>
                    <a:pt x="364143" y="1695450"/>
                  </a:cubicBezTo>
                  <a:cubicBezTo>
                    <a:pt x="391010" y="1742468"/>
                    <a:pt x="377696" y="1707609"/>
                    <a:pt x="411768" y="1762125"/>
                  </a:cubicBezTo>
                  <a:cubicBezTo>
                    <a:pt x="419293" y="1774166"/>
                    <a:pt x="424468" y="1787525"/>
                    <a:pt x="430818" y="1800225"/>
                  </a:cubicBezTo>
                  <a:cubicBezTo>
                    <a:pt x="433993" y="1790700"/>
                    <a:pt x="440343" y="1781690"/>
                    <a:pt x="440343" y="1771650"/>
                  </a:cubicBezTo>
                  <a:cubicBezTo>
                    <a:pt x="440343" y="1758559"/>
                    <a:pt x="430818" y="1733550"/>
                    <a:pt x="430818" y="1733550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5BEE3A1B-847F-4A8C-B8DF-1B07E0287181}"/>
                </a:ext>
              </a:extLst>
            </p:cNvPr>
            <p:cNvSpPr txBox="1"/>
            <p:nvPr/>
          </p:nvSpPr>
          <p:spPr>
            <a:xfrm>
              <a:off x="1587338" y="3832165"/>
              <a:ext cx="11683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/>
                <a:t>batch_size</a:t>
              </a:r>
              <a:endParaRPr lang="ko-KR" altLang="en-US"/>
            </a:p>
          </p:txBody>
        </p:sp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FDBA8772-B520-4FE0-B2F8-56847EF74B46}"/>
                </a:ext>
              </a:extLst>
            </p:cNvPr>
            <p:cNvSpPr txBox="1"/>
            <p:nvPr/>
          </p:nvSpPr>
          <p:spPr>
            <a:xfrm>
              <a:off x="3809432" y="1876731"/>
              <a:ext cx="29562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>
                  <a:solidFill>
                    <a:srgbClr val="0070C0"/>
                  </a:solidFill>
                </a:rPr>
                <a:t>number of look back : nb (50)</a:t>
              </a:r>
              <a:endParaRPr lang="ko-KR" altLang="en-US">
                <a:solidFill>
                  <a:srgbClr val="0070C0"/>
                </a:solidFill>
              </a:endParaRPr>
            </a:p>
          </p:txBody>
        </p:sp>
        <p:sp>
          <p:nvSpPr>
            <p:cNvPr id="226" name="TextBox 225">
              <a:extLst>
                <a:ext uri="{FF2B5EF4-FFF2-40B4-BE49-F238E27FC236}">
                  <a16:creationId xmlns:a16="http://schemas.microsoft.com/office/drawing/2014/main" id="{B04C0623-FA0C-45FC-98C3-60F50D9B9317}"/>
                </a:ext>
              </a:extLst>
            </p:cNvPr>
            <p:cNvSpPr txBox="1"/>
            <p:nvPr/>
          </p:nvSpPr>
          <p:spPr>
            <a:xfrm>
              <a:off x="7873186" y="1876731"/>
              <a:ext cx="31456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>
                  <a:solidFill>
                    <a:srgbClr val="0070C0"/>
                  </a:solidFill>
                </a:rPr>
                <a:t>number of look forward : nF (1)</a:t>
              </a:r>
              <a:endParaRPr lang="ko-KR" altLang="en-US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1213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7D48E65-6855-4571-A887-A89BC38B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64799E2-949A-4096-AA3B-249313B25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Many-to-Many RNN Data Structure </a:t>
            </a: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F97FD05-185E-42F4-9B38-4F88690885C8}"/>
              </a:ext>
            </a:extLst>
          </p:cNvPr>
          <p:cNvGrpSpPr/>
          <p:nvPr/>
        </p:nvGrpSpPr>
        <p:grpSpPr>
          <a:xfrm>
            <a:off x="3352219" y="2768470"/>
            <a:ext cx="4918521" cy="371789"/>
            <a:chOff x="2159739" y="1819275"/>
            <a:chExt cx="5711901" cy="399385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54C8D932-C21B-417D-BF2E-DD3E17ECB56C}"/>
                </a:ext>
              </a:extLst>
            </p:cNvPr>
            <p:cNvSpPr/>
            <p:nvPr/>
          </p:nvSpPr>
          <p:spPr>
            <a:xfrm>
              <a:off x="2159739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6" name="직사각형 125">
              <a:extLst>
                <a:ext uri="{FF2B5EF4-FFF2-40B4-BE49-F238E27FC236}">
                  <a16:creationId xmlns:a16="http://schemas.microsoft.com/office/drawing/2014/main" id="{18CF36E5-E76F-4FA6-9C81-1DAC739D29E6}"/>
                </a:ext>
              </a:extLst>
            </p:cNvPr>
            <p:cNvSpPr/>
            <p:nvPr/>
          </p:nvSpPr>
          <p:spPr>
            <a:xfrm>
              <a:off x="2515930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7" name="직사각형 126">
              <a:extLst>
                <a:ext uri="{FF2B5EF4-FFF2-40B4-BE49-F238E27FC236}">
                  <a16:creationId xmlns:a16="http://schemas.microsoft.com/office/drawing/2014/main" id="{DF4735CA-831F-44D9-ABF8-D62953BDA197}"/>
                </a:ext>
              </a:extLst>
            </p:cNvPr>
            <p:cNvSpPr/>
            <p:nvPr/>
          </p:nvSpPr>
          <p:spPr>
            <a:xfrm>
              <a:off x="2872121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A28EA5E7-507E-4C4C-9EDD-F20E47FAB006}"/>
                </a:ext>
              </a:extLst>
            </p:cNvPr>
            <p:cNvSpPr/>
            <p:nvPr/>
          </p:nvSpPr>
          <p:spPr>
            <a:xfrm>
              <a:off x="322831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9" name="직사각형 128">
              <a:extLst>
                <a:ext uri="{FF2B5EF4-FFF2-40B4-BE49-F238E27FC236}">
                  <a16:creationId xmlns:a16="http://schemas.microsoft.com/office/drawing/2014/main" id="{9E4EA2CE-1548-46B2-BA35-06AF3C26321A}"/>
                </a:ext>
              </a:extLst>
            </p:cNvPr>
            <p:cNvSpPr/>
            <p:nvPr/>
          </p:nvSpPr>
          <p:spPr>
            <a:xfrm>
              <a:off x="358450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A6E02E71-1A2F-4C4A-8009-30092CBA30FF}"/>
                </a:ext>
              </a:extLst>
            </p:cNvPr>
            <p:cNvSpPr/>
            <p:nvPr/>
          </p:nvSpPr>
          <p:spPr>
            <a:xfrm>
              <a:off x="394069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DED4E88A-B090-4E39-924D-162015E3D3E5}"/>
                </a:ext>
              </a:extLst>
            </p:cNvPr>
            <p:cNvSpPr/>
            <p:nvPr/>
          </p:nvSpPr>
          <p:spPr>
            <a:xfrm>
              <a:off x="429688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2" name="직사각형 131">
              <a:extLst>
                <a:ext uri="{FF2B5EF4-FFF2-40B4-BE49-F238E27FC236}">
                  <a16:creationId xmlns:a16="http://schemas.microsoft.com/office/drawing/2014/main" id="{E97A300E-C918-4041-A330-8702371212D9}"/>
                </a:ext>
              </a:extLst>
            </p:cNvPr>
            <p:cNvSpPr/>
            <p:nvPr/>
          </p:nvSpPr>
          <p:spPr>
            <a:xfrm>
              <a:off x="465307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257DE370-8503-4ABA-BE29-832B67F8FB16}"/>
                </a:ext>
              </a:extLst>
            </p:cNvPr>
            <p:cNvSpPr/>
            <p:nvPr/>
          </p:nvSpPr>
          <p:spPr>
            <a:xfrm>
              <a:off x="500926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4" name="직사각형 133">
              <a:extLst>
                <a:ext uri="{FF2B5EF4-FFF2-40B4-BE49-F238E27FC236}">
                  <a16:creationId xmlns:a16="http://schemas.microsoft.com/office/drawing/2014/main" id="{ADD1CD73-60C8-4F3A-A26E-B27B3F7F9DAD}"/>
                </a:ext>
              </a:extLst>
            </p:cNvPr>
            <p:cNvSpPr/>
            <p:nvPr/>
          </p:nvSpPr>
          <p:spPr>
            <a:xfrm>
              <a:off x="537077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B13371A3-2922-4340-8440-E00FB16A4DAD}"/>
                </a:ext>
              </a:extLst>
            </p:cNvPr>
            <p:cNvSpPr/>
            <p:nvPr/>
          </p:nvSpPr>
          <p:spPr>
            <a:xfrm>
              <a:off x="572696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AAEB8B27-1703-4AF9-806D-2B44E3B2DDB6}"/>
                </a:ext>
              </a:extLst>
            </p:cNvPr>
            <p:cNvSpPr/>
            <p:nvPr/>
          </p:nvSpPr>
          <p:spPr>
            <a:xfrm>
              <a:off x="608315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7A5F5ED9-7FB7-4FE0-8239-0F56DEA8421D}"/>
                </a:ext>
              </a:extLst>
            </p:cNvPr>
            <p:cNvSpPr/>
            <p:nvPr/>
          </p:nvSpPr>
          <p:spPr>
            <a:xfrm>
              <a:off x="643934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5033FD48-E9F5-4317-91A8-DEB7B05B1E9F}"/>
                </a:ext>
              </a:extLst>
            </p:cNvPr>
            <p:cNvSpPr/>
            <p:nvPr/>
          </p:nvSpPr>
          <p:spPr>
            <a:xfrm>
              <a:off x="679553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7EC03CC3-5B91-45E6-A3B5-8BB3FE8FDB29}"/>
                </a:ext>
              </a:extLst>
            </p:cNvPr>
            <p:cNvSpPr/>
            <p:nvPr/>
          </p:nvSpPr>
          <p:spPr>
            <a:xfrm>
              <a:off x="7151727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AA3A0660-30AE-44D2-8FBD-3421AB2FDFC3}"/>
                </a:ext>
              </a:extLst>
            </p:cNvPr>
            <p:cNvSpPr/>
            <p:nvPr/>
          </p:nvSpPr>
          <p:spPr>
            <a:xfrm>
              <a:off x="7507918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8041E2E-5767-4669-96D3-CB5854DA7B08}"/>
              </a:ext>
            </a:extLst>
          </p:cNvPr>
          <p:cNvGrpSpPr/>
          <p:nvPr/>
        </p:nvGrpSpPr>
        <p:grpSpPr>
          <a:xfrm>
            <a:off x="3352219" y="3184181"/>
            <a:ext cx="4918521" cy="371789"/>
            <a:chOff x="2159739" y="1819275"/>
            <a:chExt cx="5711901" cy="399385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2078FEEE-D770-4BBA-BEB1-5DC09F40C6E9}"/>
                </a:ext>
              </a:extLst>
            </p:cNvPr>
            <p:cNvSpPr/>
            <p:nvPr/>
          </p:nvSpPr>
          <p:spPr>
            <a:xfrm>
              <a:off x="2159739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969F0B10-D484-4451-8B15-041B6B11E14E}"/>
                </a:ext>
              </a:extLst>
            </p:cNvPr>
            <p:cNvSpPr/>
            <p:nvPr/>
          </p:nvSpPr>
          <p:spPr>
            <a:xfrm>
              <a:off x="2515930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D4B29A42-0BAB-4D8B-81B2-B8380BB80496}"/>
                </a:ext>
              </a:extLst>
            </p:cNvPr>
            <p:cNvSpPr/>
            <p:nvPr/>
          </p:nvSpPr>
          <p:spPr>
            <a:xfrm>
              <a:off x="2872121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B5054645-5A0E-4FB2-BE60-717F605775F1}"/>
                </a:ext>
              </a:extLst>
            </p:cNvPr>
            <p:cNvSpPr/>
            <p:nvPr/>
          </p:nvSpPr>
          <p:spPr>
            <a:xfrm>
              <a:off x="322831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3" name="직사각형 112">
              <a:extLst>
                <a:ext uri="{FF2B5EF4-FFF2-40B4-BE49-F238E27FC236}">
                  <a16:creationId xmlns:a16="http://schemas.microsoft.com/office/drawing/2014/main" id="{139D1166-F1B7-466D-B36A-5CDA2AA3A828}"/>
                </a:ext>
              </a:extLst>
            </p:cNvPr>
            <p:cNvSpPr/>
            <p:nvPr/>
          </p:nvSpPr>
          <p:spPr>
            <a:xfrm>
              <a:off x="358450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2DC745C0-E90F-4AE4-9DBD-6603A038B19A}"/>
                </a:ext>
              </a:extLst>
            </p:cNvPr>
            <p:cNvSpPr/>
            <p:nvPr/>
          </p:nvSpPr>
          <p:spPr>
            <a:xfrm>
              <a:off x="394069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id="{B75859DC-9D24-4A39-8185-83E6BCECE4F3}"/>
                </a:ext>
              </a:extLst>
            </p:cNvPr>
            <p:cNvSpPr/>
            <p:nvPr/>
          </p:nvSpPr>
          <p:spPr>
            <a:xfrm>
              <a:off x="429688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id="{6A8EC848-DDF0-4C9A-A9C6-05DF5B33C20B}"/>
                </a:ext>
              </a:extLst>
            </p:cNvPr>
            <p:cNvSpPr/>
            <p:nvPr/>
          </p:nvSpPr>
          <p:spPr>
            <a:xfrm>
              <a:off x="465307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A267B86E-06C5-4457-A5F8-1AAA78CBC801}"/>
                </a:ext>
              </a:extLst>
            </p:cNvPr>
            <p:cNvSpPr/>
            <p:nvPr/>
          </p:nvSpPr>
          <p:spPr>
            <a:xfrm>
              <a:off x="500926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B71F38CB-0A4E-4CDC-91B6-73A4010DE2EC}"/>
                </a:ext>
              </a:extLst>
            </p:cNvPr>
            <p:cNvSpPr/>
            <p:nvPr/>
          </p:nvSpPr>
          <p:spPr>
            <a:xfrm>
              <a:off x="537077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9" name="직사각형 118">
              <a:extLst>
                <a:ext uri="{FF2B5EF4-FFF2-40B4-BE49-F238E27FC236}">
                  <a16:creationId xmlns:a16="http://schemas.microsoft.com/office/drawing/2014/main" id="{55C9A9B1-4171-445F-B604-3E0E3E43024F}"/>
                </a:ext>
              </a:extLst>
            </p:cNvPr>
            <p:cNvSpPr/>
            <p:nvPr/>
          </p:nvSpPr>
          <p:spPr>
            <a:xfrm>
              <a:off x="572696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0" name="직사각형 119">
              <a:extLst>
                <a:ext uri="{FF2B5EF4-FFF2-40B4-BE49-F238E27FC236}">
                  <a16:creationId xmlns:a16="http://schemas.microsoft.com/office/drawing/2014/main" id="{D8434AC4-8E6E-4274-B4BF-F7965DE405D6}"/>
                </a:ext>
              </a:extLst>
            </p:cNvPr>
            <p:cNvSpPr/>
            <p:nvPr/>
          </p:nvSpPr>
          <p:spPr>
            <a:xfrm>
              <a:off x="608315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589E4874-29BA-4905-B3BB-C1A9CBE13D82}"/>
                </a:ext>
              </a:extLst>
            </p:cNvPr>
            <p:cNvSpPr/>
            <p:nvPr/>
          </p:nvSpPr>
          <p:spPr>
            <a:xfrm>
              <a:off x="643934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81DFB2D7-9954-4E74-8DAD-2961F9751397}"/>
                </a:ext>
              </a:extLst>
            </p:cNvPr>
            <p:cNvSpPr/>
            <p:nvPr/>
          </p:nvSpPr>
          <p:spPr>
            <a:xfrm>
              <a:off x="679553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3" name="직사각형 122">
              <a:extLst>
                <a:ext uri="{FF2B5EF4-FFF2-40B4-BE49-F238E27FC236}">
                  <a16:creationId xmlns:a16="http://schemas.microsoft.com/office/drawing/2014/main" id="{3AB280BA-5B46-47D4-AE14-DB462128B5B4}"/>
                </a:ext>
              </a:extLst>
            </p:cNvPr>
            <p:cNvSpPr/>
            <p:nvPr/>
          </p:nvSpPr>
          <p:spPr>
            <a:xfrm>
              <a:off x="7151727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id="{3A582BD0-0C32-4B16-A83A-E78A8D0E0BFA}"/>
                </a:ext>
              </a:extLst>
            </p:cNvPr>
            <p:cNvSpPr/>
            <p:nvPr/>
          </p:nvSpPr>
          <p:spPr>
            <a:xfrm>
              <a:off x="7507918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7E1C337-85A8-4834-AB01-67E32F765BB9}"/>
              </a:ext>
            </a:extLst>
          </p:cNvPr>
          <p:cNvGrpSpPr/>
          <p:nvPr/>
        </p:nvGrpSpPr>
        <p:grpSpPr>
          <a:xfrm>
            <a:off x="3352219" y="3599892"/>
            <a:ext cx="4918521" cy="371789"/>
            <a:chOff x="2159739" y="1819275"/>
            <a:chExt cx="5711901" cy="399385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B4953D72-A0C2-4602-B249-300906E23FC6}"/>
                </a:ext>
              </a:extLst>
            </p:cNvPr>
            <p:cNvSpPr/>
            <p:nvPr/>
          </p:nvSpPr>
          <p:spPr>
            <a:xfrm>
              <a:off x="2159739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EE566F2D-DD38-4CEF-9067-1E6F35509C29}"/>
                </a:ext>
              </a:extLst>
            </p:cNvPr>
            <p:cNvSpPr/>
            <p:nvPr/>
          </p:nvSpPr>
          <p:spPr>
            <a:xfrm>
              <a:off x="2515930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B7D59D4B-A98B-4929-A561-CE1AAA48D8B8}"/>
                </a:ext>
              </a:extLst>
            </p:cNvPr>
            <p:cNvSpPr/>
            <p:nvPr/>
          </p:nvSpPr>
          <p:spPr>
            <a:xfrm>
              <a:off x="2872121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642F0427-CA89-4853-8152-BF1E559AA898}"/>
                </a:ext>
              </a:extLst>
            </p:cNvPr>
            <p:cNvSpPr/>
            <p:nvPr/>
          </p:nvSpPr>
          <p:spPr>
            <a:xfrm>
              <a:off x="322831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779FECD5-3A23-4703-A9D7-EE3553640486}"/>
                </a:ext>
              </a:extLst>
            </p:cNvPr>
            <p:cNvSpPr/>
            <p:nvPr/>
          </p:nvSpPr>
          <p:spPr>
            <a:xfrm>
              <a:off x="358450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496D7CDD-41A2-47A1-9480-30D48E02CA94}"/>
                </a:ext>
              </a:extLst>
            </p:cNvPr>
            <p:cNvSpPr/>
            <p:nvPr/>
          </p:nvSpPr>
          <p:spPr>
            <a:xfrm>
              <a:off x="394069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307CEF76-E74F-435F-AB2D-5AA141FC2078}"/>
                </a:ext>
              </a:extLst>
            </p:cNvPr>
            <p:cNvSpPr/>
            <p:nvPr/>
          </p:nvSpPr>
          <p:spPr>
            <a:xfrm>
              <a:off x="429688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0" name="직사각형 99">
              <a:extLst>
                <a:ext uri="{FF2B5EF4-FFF2-40B4-BE49-F238E27FC236}">
                  <a16:creationId xmlns:a16="http://schemas.microsoft.com/office/drawing/2014/main" id="{E5A3C594-9DEC-4505-A089-0707756B2A3A}"/>
                </a:ext>
              </a:extLst>
            </p:cNvPr>
            <p:cNvSpPr/>
            <p:nvPr/>
          </p:nvSpPr>
          <p:spPr>
            <a:xfrm>
              <a:off x="465307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9DA18AAE-3AE5-48B2-B231-8789D34BF0CC}"/>
                </a:ext>
              </a:extLst>
            </p:cNvPr>
            <p:cNvSpPr/>
            <p:nvPr/>
          </p:nvSpPr>
          <p:spPr>
            <a:xfrm>
              <a:off x="500926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2" name="직사각형 101">
              <a:extLst>
                <a:ext uri="{FF2B5EF4-FFF2-40B4-BE49-F238E27FC236}">
                  <a16:creationId xmlns:a16="http://schemas.microsoft.com/office/drawing/2014/main" id="{E2AA4832-3C5C-4BE8-A19F-53063040D940}"/>
                </a:ext>
              </a:extLst>
            </p:cNvPr>
            <p:cNvSpPr/>
            <p:nvPr/>
          </p:nvSpPr>
          <p:spPr>
            <a:xfrm>
              <a:off x="537077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59142093-93C7-4F2A-BC2D-6048BB90BDF0}"/>
                </a:ext>
              </a:extLst>
            </p:cNvPr>
            <p:cNvSpPr/>
            <p:nvPr/>
          </p:nvSpPr>
          <p:spPr>
            <a:xfrm>
              <a:off x="572696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F33BE03E-E4B5-4515-A75A-0730A8F3A0F6}"/>
                </a:ext>
              </a:extLst>
            </p:cNvPr>
            <p:cNvSpPr/>
            <p:nvPr/>
          </p:nvSpPr>
          <p:spPr>
            <a:xfrm>
              <a:off x="608315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6700AD4F-1F78-4544-BE56-E30D4197B0D5}"/>
                </a:ext>
              </a:extLst>
            </p:cNvPr>
            <p:cNvSpPr/>
            <p:nvPr/>
          </p:nvSpPr>
          <p:spPr>
            <a:xfrm>
              <a:off x="643934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DD78CDEF-38C6-499D-8768-54657A80DC20}"/>
                </a:ext>
              </a:extLst>
            </p:cNvPr>
            <p:cNvSpPr/>
            <p:nvPr/>
          </p:nvSpPr>
          <p:spPr>
            <a:xfrm>
              <a:off x="679553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FCF2CB08-D303-4B35-B3FB-DE4FA7939C9F}"/>
                </a:ext>
              </a:extLst>
            </p:cNvPr>
            <p:cNvSpPr/>
            <p:nvPr/>
          </p:nvSpPr>
          <p:spPr>
            <a:xfrm>
              <a:off x="7151727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10879683-EEE6-4337-B83E-3C1A5C89352E}"/>
                </a:ext>
              </a:extLst>
            </p:cNvPr>
            <p:cNvSpPr/>
            <p:nvPr/>
          </p:nvSpPr>
          <p:spPr>
            <a:xfrm>
              <a:off x="7507918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B55DD8A-B266-4B9A-A4AF-B7F93CC22733}"/>
              </a:ext>
            </a:extLst>
          </p:cNvPr>
          <p:cNvGrpSpPr/>
          <p:nvPr/>
        </p:nvGrpSpPr>
        <p:grpSpPr>
          <a:xfrm>
            <a:off x="3352219" y="4015603"/>
            <a:ext cx="4918521" cy="371789"/>
            <a:chOff x="2159739" y="1819275"/>
            <a:chExt cx="5711901" cy="399385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18B410C9-7928-4EB2-8D11-DD9643E89A9A}"/>
                </a:ext>
              </a:extLst>
            </p:cNvPr>
            <p:cNvSpPr/>
            <p:nvPr/>
          </p:nvSpPr>
          <p:spPr>
            <a:xfrm>
              <a:off x="2159739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02551895-609E-446B-B5DD-C2876037C5DD}"/>
                </a:ext>
              </a:extLst>
            </p:cNvPr>
            <p:cNvSpPr/>
            <p:nvPr/>
          </p:nvSpPr>
          <p:spPr>
            <a:xfrm>
              <a:off x="2515930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B9B2FE93-BF69-4F13-9414-063F293EA841}"/>
                </a:ext>
              </a:extLst>
            </p:cNvPr>
            <p:cNvSpPr/>
            <p:nvPr/>
          </p:nvSpPr>
          <p:spPr>
            <a:xfrm>
              <a:off x="2872121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F0A79168-3AEF-4F23-B6A9-50185040F08C}"/>
                </a:ext>
              </a:extLst>
            </p:cNvPr>
            <p:cNvSpPr/>
            <p:nvPr/>
          </p:nvSpPr>
          <p:spPr>
            <a:xfrm>
              <a:off x="322831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89D0A886-E6F2-448A-9AB8-A816A4109D8C}"/>
                </a:ext>
              </a:extLst>
            </p:cNvPr>
            <p:cNvSpPr/>
            <p:nvPr/>
          </p:nvSpPr>
          <p:spPr>
            <a:xfrm>
              <a:off x="358450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2E10D2DD-DE16-4C6F-82A3-1D4CD24BC6BA}"/>
                </a:ext>
              </a:extLst>
            </p:cNvPr>
            <p:cNvSpPr/>
            <p:nvPr/>
          </p:nvSpPr>
          <p:spPr>
            <a:xfrm>
              <a:off x="394069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03362C3A-027C-43BC-983C-3C6069FA1BC7}"/>
                </a:ext>
              </a:extLst>
            </p:cNvPr>
            <p:cNvSpPr/>
            <p:nvPr/>
          </p:nvSpPr>
          <p:spPr>
            <a:xfrm>
              <a:off x="429688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560E0C33-4831-479E-A0FB-DA95F29909FA}"/>
                </a:ext>
              </a:extLst>
            </p:cNvPr>
            <p:cNvSpPr/>
            <p:nvPr/>
          </p:nvSpPr>
          <p:spPr>
            <a:xfrm>
              <a:off x="465307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57ED1273-B7D7-411B-854B-0AEED5217CEC}"/>
                </a:ext>
              </a:extLst>
            </p:cNvPr>
            <p:cNvSpPr/>
            <p:nvPr/>
          </p:nvSpPr>
          <p:spPr>
            <a:xfrm>
              <a:off x="500926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41260E44-E135-44DB-99ED-9EE40DF8E4A6}"/>
                </a:ext>
              </a:extLst>
            </p:cNvPr>
            <p:cNvSpPr/>
            <p:nvPr/>
          </p:nvSpPr>
          <p:spPr>
            <a:xfrm>
              <a:off x="537077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63959494-3A3D-4493-8D87-AC5127A5D4B1}"/>
                </a:ext>
              </a:extLst>
            </p:cNvPr>
            <p:cNvSpPr/>
            <p:nvPr/>
          </p:nvSpPr>
          <p:spPr>
            <a:xfrm>
              <a:off x="572696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2C738610-AA70-4B62-BACC-BD8A9A737A3C}"/>
                </a:ext>
              </a:extLst>
            </p:cNvPr>
            <p:cNvSpPr/>
            <p:nvPr/>
          </p:nvSpPr>
          <p:spPr>
            <a:xfrm>
              <a:off x="608315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086D488C-5902-4285-9EF6-8628212094E8}"/>
                </a:ext>
              </a:extLst>
            </p:cNvPr>
            <p:cNvSpPr/>
            <p:nvPr/>
          </p:nvSpPr>
          <p:spPr>
            <a:xfrm>
              <a:off x="643934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E39BE589-5AE7-4DE0-A3B0-62BE3C67C5D3}"/>
                </a:ext>
              </a:extLst>
            </p:cNvPr>
            <p:cNvSpPr/>
            <p:nvPr/>
          </p:nvSpPr>
          <p:spPr>
            <a:xfrm>
              <a:off x="679553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1C7EB7FF-3264-4416-A43F-935ABDEFBFBC}"/>
                </a:ext>
              </a:extLst>
            </p:cNvPr>
            <p:cNvSpPr/>
            <p:nvPr/>
          </p:nvSpPr>
          <p:spPr>
            <a:xfrm>
              <a:off x="7151727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F1413744-7980-4FE4-BDE5-C1F3C96EAD06}"/>
                </a:ext>
              </a:extLst>
            </p:cNvPr>
            <p:cNvSpPr/>
            <p:nvPr/>
          </p:nvSpPr>
          <p:spPr>
            <a:xfrm>
              <a:off x="7507918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707577A-45A1-4BD8-A9CC-609CE46D194B}"/>
              </a:ext>
            </a:extLst>
          </p:cNvPr>
          <p:cNvGrpSpPr/>
          <p:nvPr/>
        </p:nvGrpSpPr>
        <p:grpSpPr>
          <a:xfrm>
            <a:off x="3346116" y="4451110"/>
            <a:ext cx="4918521" cy="371789"/>
            <a:chOff x="2159739" y="1819275"/>
            <a:chExt cx="5711901" cy="399385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DFA609DF-B181-4051-9A4F-41C1D8206CD5}"/>
                </a:ext>
              </a:extLst>
            </p:cNvPr>
            <p:cNvSpPr/>
            <p:nvPr/>
          </p:nvSpPr>
          <p:spPr>
            <a:xfrm>
              <a:off x="2159739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499E8327-5FE3-495A-93AE-172944E0BCB4}"/>
                </a:ext>
              </a:extLst>
            </p:cNvPr>
            <p:cNvSpPr/>
            <p:nvPr/>
          </p:nvSpPr>
          <p:spPr>
            <a:xfrm>
              <a:off x="2515930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4CA2AA1A-462F-4B7B-AE67-0FD4057E40C7}"/>
                </a:ext>
              </a:extLst>
            </p:cNvPr>
            <p:cNvSpPr/>
            <p:nvPr/>
          </p:nvSpPr>
          <p:spPr>
            <a:xfrm>
              <a:off x="2872121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6959538B-48BA-4408-9587-8848A7601F32}"/>
                </a:ext>
              </a:extLst>
            </p:cNvPr>
            <p:cNvSpPr/>
            <p:nvPr/>
          </p:nvSpPr>
          <p:spPr>
            <a:xfrm>
              <a:off x="322831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E872DDBC-BD92-4BFF-A8D1-87BD80EF3BF5}"/>
                </a:ext>
              </a:extLst>
            </p:cNvPr>
            <p:cNvSpPr/>
            <p:nvPr/>
          </p:nvSpPr>
          <p:spPr>
            <a:xfrm>
              <a:off x="358450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1A55873D-C480-4F76-9855-81D988F40E30}"/>
                </a:ext>
              </a:extLst>
            </p:cNvPr>
            <p:cNvSpPr/>
            <p:nvPr/>
          </p:nvSpPr>
          <p:spPr>
            <a:xfrm>
              <a:off x="394069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63AAACC3-135A-4096-A0E7-F78270F6F45C}"/>
                </a:ext>
              </a:extLst>
            </p:cNvPr>
            <p:cNvSpPr/>
            <p:nvPr/>
          </p:nvSpPr>
          <p:spPr>
            <a:xfrm>
              <a:off x="429688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E553FA88-7D34-4D1C-AC70-29BC56388980}"/>
                </a:ext>
              </a:extLst>
            </p:cNvPr>
            <p:cNvSpPr/>
            <p:nvPr/>
          </p:nvSpPr>
          <p:spPr>
            <a:xfrm>
              <a:off x="465307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7B2541C9-360F-4E0E-B0E4-1F9FE8AB91D4}"/>
                </a:ext>
              </a:extLst>
            </p:cNvPr>
            <p:cNvSpPr/>
            <p:nvPr/>
          </p:nvSpPr>
          <p:spPr>
            <a:xfrm>
              <a:off x="500926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8C563D5E-B059-47A2-BE82-F3EE5DD46478}"/>
                </a:ext>
              </a:extLst>
            </p:cNvPr>
            <p:cNvSpPr/>
            <p:nvPr/>
          </p:nvSpPr>
          <p:spPr>
            <a:xfrm>
              <a:off x="537077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F8602C6B-34AC-49AE-8A6B-38DE09273E5B}"/>
                </a:ext>
              </a:extLst>
            </p:cNvPr>
            <p:cNvSpPr/>
            <p:nvPr/>
          </p:nvSpPr>
          <p:spPr>
            <a:xfrm>
              <a:off x="572696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347C1ED7-6F05-4CB5-98E8-30661013D748}"/>
                </a:ext>
              </a:extLst>
            </p:cNvPr>
            <p:cNvSpPr/>
            <p:nvPr/>
          </p:nvSpPr>
          <p:spPr>
            <a:xfrm>
              <a:off x="608315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6A68E20A-A024-4D9B-B7FE-95086F3FA8BC}"/>
                </a:ext>
              </a:extLst>
            </p:cNvPr>
            <p:cNvSpPr/>
            <p:nvPr/>
          </p:nvSpPr>
          <p:spPr>
            <a:xfrm>
              <a:off x="643934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80C6640B-25F6-4F7B-BC03-AB39B2CF0CDF}"/>
                </a:ext>
              </a:extLst>
            </p:cNvPr>
            <p:cNvSpPr/>
            <p:nvPr/>
          </p:nvSpPr>
          <p:spPr>
            <a:xfrm>
              <a:off x="679553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61392240-4D45-41F3-8F34-2FCCB2FD9809}"/>
                </a:ext>
              </a:extLst>
            </p:cNvPr>
            <p:cNvSpPr/>
            <p:nvPr/>
          </p:nvSpPr>
          <p:spPr>
            <a:xfrm>
              <a:off x="7151727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CC380E07-9974-485F-AF57-4A6A7B963EC2}"/>
                </a:ext>
              </a:extLst>
            </p:cNvPr>
            <p:cNvSpPr/>
            <p:nvPr/>
          </p:nvSpPr>
          <p:spPr>
            <a:xfrm>
              <a:off x="7507918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97EE118-AD92-4B1E-8317-65C1BB3CC8AD}"/>
              </a:ext>
            </a:extLst>
          </p:cNvPr>
          <p:cNvGrpSpPr/>
          <p:nvPr/>
        </p:nvGrpSpPr>
        <p:grpSpPr>
          <a:xfrm>
            <a:off x="3346116" y="4866821"/>
            <a:ext cx="4918521" cy="371789"/>
            <a:chOff x="2159739" y="1819275"/>
            <a:chExt cx="5711901" cy="399385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AA0E1380-1365-435C-AA14-07D860E00150}"/>
                </a:ext>
              </a:extLst>
            </p:cNvPr>
            <p:cNvSpPr/>
            <p:nvPr/>
          </p:nvSpPr>
          <p:spPr>
            <a:xfrm>
              <a:off x="2159739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99632A38-EB8A-4B50-806B-B1F3DAF33F01}"/>
                </a:ext>
              </a:extLst>
            </p:cNvPr>
            <p:cNvSpPr/>
            <p:nvPr/>
          </p:nvSpPr>
          <p:spPr>
            <a:xfrm>
              <a:off x="2515930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869724EA-5B03-4D4A-9895-BBCAF8D7C90C}"/>
                </a:ext>
              </a:extLst>
            </p:cNvPr>
            <p:cNvSpPr/>
            <p:nvPr/>
          </p:nvSpPr>
          <p:spPr>
            <a:xfrm>
              <a:off x="2872121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2BFAD255-D5DA-430B-BE09-03CA3BB29A7F}"/>
                </a:ext>
              </a:extLst>
            </p:cNvPr>
            <p:cNvSpPr/>
            <p:nvPr/>
          </p:nvSpPr>
          <p:spPr>
            <a:xfrm>
              <a:off x="322831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AFF3D5BA-E8AD-46F0-BA22-4BE04A94CC19}"/>
                </a:ext>
              </a:extLst>
            </p:cNvPr>
            <p:cNvSpPr/>
            <p:nvPr/>
          </p:nvSpPr>
          <p:spPr>
            <a:xfrm>
              <a:off x="358450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8F6F9496-C14B-4126-A17D-A3DEAEEC4395}"/>
                </a:ext>
              </a:extLst>
            </p:cNvPr>
            <p:cNvSpPr/>
            <p:nvPr/>
          </p:nvSpPr>
          <p:spPr>
            <a:xfrm>
              <a:off x="394069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F679B761-497D-4DBE-93C8-46348A44DE5B}"/>
                </a:ext>
              </a:extLst>
            </p:cNvPr>
            <p:cNvSpPr/>
            <p:nvPr/>
          </p:nvSpPr>
          <p:spPr>
            <a:xfrm>
              <a:off x="429688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38463BC2-B56A-4DFA-96BC-F987996677A2}"/>
                </a:ext>
              </a:extLst>
            </p:cNvPr>
            <p:cNvSpPr/>
            <p:nvPr/>
          </p:nvSpPr>
          <p:spPr>
            <a:xfrm>
              <a:off x="465307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EAD5900E-3BEA-4D7F-8D9C-E0C7E34B58CD}"/>
                </a:ext>
              </a:extLst>
            </p:cNvPr>
            <p:cNvSpPr/>
            <p:nvPr/>
          </p:nvSpPr>
          <p:spPr>
            <a:xfrm>
              <a:off x="500926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DDA48F00-7E87-433A-929D-249505CF246C}"/>
                </a:ext>
              </a:extLst>
            </p:cNvPr>
            <p:cNvSpPr/>
            <p:nvPr/>
          </p:nvSpPr>
          <p:spPr>
            <a:xfrm>
              <a:off x="537077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BA3A75DE-8461-4C99-91DF-9D0CB8FFC89D}"/>
                </a:ext>
              </a:extLst>
            </p:cNvPr>
            <p:cNvSpPr/>
            <p:nvPr/>
          </p:nvSpPr>
          <p:spPr>
            <a:xfrm>
              <a:off x="572696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0FF5E038-5B06-444B-BA5A-F8154D3CA741}"/>
                </a:ext>
              </a:extLst>
            </p:cNvPr>
            <p:cNvSpPr/>
            <p:nvPr/>
          </p:nvSpPr>
          <p:spPr>
            <a:xfrm>
              <a:off x="608315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33126194-B756-4C0E-B3CE-7803C54645D4}"/>
                </a:ext>
              </a:extLst>
            </p:cNvPr>
            <p:cNvSpPr/>
            <p:nvPr/>
          </p:nvSpPr>
          <p:spPr>
            <a:xfrm>
              <a:off x="643934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D3B730F7-DF12-404E-AA9F-1D772A060CB4}"/>
                </a:ext>
              </a:extLst>
            </p:cNvPr>
            <p:cNvSpPr/>
            <p:nvPr/>
          </p:nvSpPr>
          <p:spPr>
            <a:xfrm>
              <a:off x="679553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F7365020-DA64-4229-8088-1732C488A2DA}"/>
                </a:ext>
              </a:extLst>
            </p:cNvPr>
            <p:cNvSpPr/>
            <p:nvPr/>
          </p:nvSpPr>
          <p:spPr>
            <a:xfrm>
              <a:off x="7151727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BC5CAC23-6579-43A8-8A22-53FEC79D8C5F}"/>
                </a:ext>
              </a:extLst>
            </p:cNvPr>
            <p:cNvSpPr/>
            <p:nvPr/>
          </p:nvSpPr>
          <p:spPr>
            <a:xfrm>
              <a:off x="7507918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92" name="직사각형 191">
            <a:extLst>
              <a:ext uri="{FF2B5EF4-FFF2-40B4-BE49-F238E27FC236}">
                <a16:creationId xmlns:a16="http://schemas.microsoft.com/office/drawing/2014/main" id="{E0F43805-3BD5-4976-A80B-A232405359FB}"/>
              </a:ext>
            </a:extLst>
          </p:cNvPr>
          <p:cNvSpPr/>
          <p:nvPr/>
        </p:nvSpPr>
        <p:spPr>
          <a:xfrm>
            <a:off x="9351316" y="3184181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6" name="직사각형 185">
            <a:extLst>
              <a:ext uri="{FF2B5EF4-FFF2-40B4-BE49-F238E27FC236}">
                <a16:creationId xmlns:a16="http://schemas.microsoft.com/office/drawing/2014/main" id="{6D835F13-DB89-46B0-9036-DF5FA507C964}"/>
              </a:ext>
            </a:extLst>
          </p:cNvPr>
          <p:cNvSpPr/>
          <p:nvPr/>
        </p:nvSpPr>
        <p:spPr>
          <a:xfrm>
            <a:off x="9351316" y="2768470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B1FBB3B1-E946-445E-97E8-E92B97FA4883}"/>
              </a:ext>
            </a:extLst>
          </p:cNvPr>
          <p:cNvSpPr/>
          <p:nvPr/>
        </p:nvSpPr>
        <p:spPr>
          <a:xfrm>
            <a:off x="9351316" y="4015603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4" name="직사각형 173">
            <a:extLst>
              <a:ext uri="{FF2B5EF4-FFF2-40B4-BE49-F238E27FC236}">
                <a16:creationId xmlns:a16="http://schemas.microsoft.com/office/drawing/2014/main" id="{D8EC0AA5-70AD-42CA-A53C-91539CBF3B3D}"/>
              </a:ext>
            </a:extLst>
          </p:cNvPr>
          <p:cNvSpPr/>
          <p:nvPr/>
        </p:nvSpPr>
        <p:spPr>
          <a:xfrm>
            <a:off x="9351316" y="3599892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BBB3EF79-9096-4559-9EB1-32961ADD90A1}"/>
              </a:ext>
            </a:extLst>
          </p:cNvPr>
          <p:cNvSpPr/>
          <p:nvPr/>
        </p:nvSpPr>
        <p:spPr>
          <a:xfrm>
            <a:off x="9343914" y="4866821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F00CDA6D-2F44-48E8-A308-FF0DE5231856}"/>
              </a:ext>
            </a:extLst>
          </p:cNvPr>
          <p:cNvSpPr/>
          <p:nvPr/>
        </p:nvSpPr>
        <p:spPr>
          <a:xfrm>
            <a:off x="9343914" y="4451110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DA0C781A-ABEA-4733-97A9-F8D6B9EE23DE}"/>
              </a:ext>
            </a:extLst>
          </p:cNvPr>
          <p:cNvSpPr txBox="1"/>
          <p:nvPr/>
        </p:nvSpPr>
        <p:spPr>
          <a:xfrm>
            <a:off x="597093" y="1135600"/>
            <a:ext cx="1933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X_train[7000,50,1]</a:t>
            </a:r>
            <a:endParaRPr lang="ko-KR" altLang="en-US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6ED5DEF3-E8FC-4D43-BBE4-6357F3B33324}"/>
              </a:ext>
            </a:extLst>
          </p:cNvPr>
          <p:cNvSpPr txBox="1"/>
          <p:nvPr/>
        </p:nvSpPr>
        <p:spPr>
          <a:xfrm>
            <a:off x="2683007" y="1107434"/>
            <a:ext cx="18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y_train[7000,</a:t>
            </a:r>
            <a:r>
              <a:rPr lang="en-US" altLang="ko-KR">
                <a:solidFill>
                  <a:srgbClr val="FF0000"/>
                </a:solidFill>
              </a:rPr>
              <a:t>nF,</a:t>
            </a:r>
            <a:r>
              <a:rPr lang="en-US" altLang="ko-KR"/>
              <a:t>1]</a:t>
            </a:r>
            <a:endParaRPr lang="ko-KR" altLang="en-US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489AC5EA-041C-4395-83AE-2E1AC914AEC4}"/>
              </a:ext>
            </a:extLst>
          </p:cNvPr>
          <p:cNvSpPr txBox="1"/>
          <p:nvPr/>
        </p:nvSpPr>
        <p:spPr>
          <a:xfrm>
            <a:off x="2327782" y="5514805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7,000</a:t>
            </a:r>
            <a:endParaRPr lang="ko-KR" altLang="en-US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DDC4B292-77C7-4F36-97C8-C0AFCA573583}"/>
              </a:ext>
            </a:extLst>
          </p:cNvPr>
          <p:cNvSpPr txBox="1"/>
          <p:nvPr/>
        </p:nvSpPr>
        <p:spPr>
          <a:xfrm>
            <a:off x="2335052" y="27684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1</a:t>
            </a:r>
            <a:endParaRPr lang="ko-KR" altLang="en-US"/>
          </a:p>
        </p:txBody>
      </p:sp>
      <p:grpSp>
        <p:nvGrpSpPr>
          <p:cNvPr id="202" name="그룹 201">
            <a:extLst>
              <a:ext uri="{FF2B5EF4-FFF2-40B4-BE49-F238E27FC236}">
                <a16:creationId xmlns:a16="http://schemas.microsoft.com/office/drawing/2014/main" id="{3DE7E919-2637-4CCB-BE0F-7F3BD3421580}"/>
              </a:ext>
            </a:extLst>
          </p:cNvPr>
          <p:cNvGrpSpPr/>
          <p:nvPr/>
        </p:nvGrpSpPr>
        <p:grpSpPr>
          <a:xfrm>
            <a:off x="3347070" y="5512348"/>
            <a:ext cx="4918521" cy="371789"/>
            <a:chOff x="2159739" y="1819275"/>
            <a:chExt cx="5711901" cy="399385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03" name="직사각형 202">
              <a:extLst>
                <a:ext uri="{FF2B5EF4-FFF2-40B4-BE49-F238E27FC236}">
                  <a16:creationId xmlns:a16="http://schemas.microsoft.com/office/drawing/2014/main" id="{2245FFCB-CC90-41AB-A382-F123D498AD45}"/>
                </a:ext>
              </a:extLst>
            </p:cNvPr>
            <p:cNvSpPr/>
            <p:nvPr/>
          </p:nvSpPr>
          <p:spPr>
            <a:xfrm>
              <a:off x="2159739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4" name="직사각형 203">
              <a:extLst>
                <a:ext uri="{FF2B5EF4-FFF2-40B4-BE49-F238E27FC236}">
                  <a16:creationId xmlns:a16="http://schemas.microsoft.com/office/drawing/2014/main" id="{FAF34AF0-982D-4EB2-8C7B-72F15423F865}"/>
                </a:ext>
              </a:extLst>
            </p:cNvPr>
            <p:cNvSpPr/>
            <p:nvPr/>
          </p:nvSpPr>
          <p:spPr>
            <a:xfrm>
              <a:off x="2515930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5" name="직사각형 204">
              <a:extLst>
                <a:ext uri="{FF2B5EF4-FFF2-40B4-BE49-F238E27FC236}">
                  <a16:creationId xmlns:a16="http://schemas.microsoft.com/office/drawing/2014/main" id="{D0C584C3-6AEA-4E90-B8CA-CF6F6315F2FF}"/>
                </a:ext>
              </a:extLst>
            </p:cNvPr>
            <p:cNvSpPr/>
            <p:nvPr/>
          </p:nvSpPr>
          <p:spPr>
            <a:xfrm>
              <a:off x="2872121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6" name="직사각형 205">
              <a:extLst>
                <a:ext uri="{FF2B5EF4-FFF2-40B4-BE49-F238E27FC236}">
                  <a16:creationId xmlns:a16="http://schemas.microsoft.com/office/drawing/2014/main" id="{637A861D-46FA-4282-852A-2D38B498A5A6}"/>
                </a:ext>
              </a:extLst>
            </p:cNvPr>
            <p:cNvSpPr/>
            <p:nvPr/>
          </p:nvSpPr>
          <p:spPr>
            <a:xfrm>
              <a:off x="322831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7" name="직사각형 206">
              <a:extLst>
                <a:ext uri="{FF2B5EF4-FFF2-40B4-BE49-F238E27FC236}">
                  <a16:creationId xmlns:a16="http://schemas.microsoft.com/office/drawing/2014/main" id="{429B3F09-FD5B-4553-BA03-7987CEDD3F89}"/>
                </a:ext>
              </a:extLst>
            </p:cNvPr>
            <p:cNvSpPr/>
            <p:nvPr/>
          </p:nvSpPr>
          <p:spPr>
            <a:xfrm>
              <a:off x="358450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8" name="직사각형 207">
              <a:extLst>
                <a:ext uri="{FF2B5EF4-FFF2-40B4-BE49-F238E27FC236}">
                  <a16:creationId xmlns:a16="http://schemas.microsoft.com/office/drawing/2014/main" id="{464D1033-853A-4DFF-BF4D-F03E05308ECB}"/>
                </a:ext>
              </a:extLst>
            </p:cNvPr>
            <p:cNvSpPr/>
            <p:nvPr/>
          </p:nvSpPr>
          <p:spPr>
            <a:xfrm>
              <a:off x="394069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9" name="직사각형 208">
              <a:extLst>
                <a:ext uri="{FF2B5EF4-FFF2-40B4-BE49-F238E27FC236}">
                  <a16:creationId xmlns:a16="http://schemas.microsoft.com/office/drawing/2014/main" id="{0D4FD0B4-2C60-405E-BC45-C3B62C1D6552}"/>
                </a:ext>
              </a:extLst>
            </p:cNvPr>
            <p:cNvSpPr/>
            <p:nvPr/>
          </p:nvSpPr>
          <p:spPr>
            <a:xfrm>
              <a:off x="429688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0" name="직사각형 209">
              <a:extLst>
                <a:ext uri="{FF2B5EF4-FFF2-40B4-BE49-F238E27FC236}">
                  <a16:creationId xmlns:a16="http://schemas.microsoft.com/office/drawing/2014/main" id="{7F3D85E1-C74B-4923-BD65-3E1118250008}"/>
                </a:ext>
              </a:extLst>
            </p:cNvPr>
            <p:cNvSpPr/>
            <p:nvPr/>
          </p:nvSpPr>
          <p:spPr>
            <a:xfrm>
              <a:off x="465307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1" name="직사각형 210">
              <a:extLst>
                <a:ext uri="{FF2B5EF4-FFF2-40B4-BE49-F238E27FC236}">
                  <a16:creationId xmlns:a16="http://schemas.microsoft.com/office/drawing/2014/main" id="{2377F589-8AE1-40D1-A845-95C1E8FDBAB9}"/>
                </a:ext>
              </a:extLst>
            </p:cNvPr>
            <p:cNvSpPr/>
            <p:nvPr/>
          </p:nvSpPr>
          <p:spPr>
            <a:xfrm>
              <a:off x="500926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2" name="직사각형 211">
              <a:extLst>
                <a:ext uri="{FF2B5EF4-FFF2-40B4-BE49-F238E27FC236}">
                  <a16:creationId xmlns:a16="http://schemas.microsoft.com/office/drawing/2014/main" id="{DE528A3E-8A77-44BE-BEFD-63FB0DED0E4C}"/>
                </a:ext>
              </a:extLst>
            </p:cNvPr>
            <p:cNvSpPr/>
            <p:nvPr/>
          </p:nvSpPr>
          <p:spPr>
            <a:xfrm>
              <a:off x="5370772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3" name="직사각형 212">
              <a:extLst>
                <a:ext uri="{FF2B5EF4-FFF2-40B4-BE49-F238E27FC236}">
                  <a16:creationId xmlns:a16="http://schemas.microsoft.com/office/drawing/2014/main" id="{2F53FD73-AC4C-41CD-B6D5-380352DCCC9A}"/>
                </a:ext>
              </a:extLst>
            </p:cNvPr>
            <p:cNvSpPr/>
            <p:nvPr/>
          </p:nvSpPr>
          <p:spPr>
            <a:xfrm>
              <a:off x="5726963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4" name="직사각형 213">
              <a:extLst>
                <a:ext uri="{FF2B5EF4-FFF2-40B4-BE49-F238E27FC236}">
                  <a16:creationId xmlns:a16="http://schemas.microsoft.com/office/drawing/2014/main" id="{57939879-F9A8-4460-A51A-2DB160EF2742}"/>
                </a:ext>
              </a:extLst>
            </p:cNvPr>
            <p:cNvSpPr/>
            <p:nvPr/>
          </p:nvSpPr>
          <p:spPr>
            <a:xfrm>
              <a:off x="6083154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5" name="직사각형 214">
              <a:extLst>
                <a:ext uri="{FF2B5EF4-FFF2-40B4-BE49-F238E27FC236}">
                  <a16:creationId xmlns:a16="http://schemas.microsoft.com/office/drawing/2014/main" id="{C73F0A0C-9001-44EA-8988-A0EC9B6C80A2}"/>
                </a:ext>
              </a:extLst>
            </p:cNvPr>
            <p:cNvSpPr/>
            <p:nvPr/>
          </p:nvSpPr>
          <p:spPr>
            <a:xfrm>
              <a:off x="6439345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6" name="직사각형 215">
              <a:extLst>
                <a:ext uri="{FF2B5EF4-FFF2-40B4-BE49-F238E27FC236}">
                  <a16:creationId xmlns:a16="http://schemas.microsoft.com/office/drawing/2014/main" id="{B932B0C5-96BD-44A6-86E0-E700DCCF354A}"/>
                </a:ext>
              </a:extLst>
            </p:cNvPr>
            <p:cNvSpPr/>
            <p:nvPr/>
          </p:nvSpPr>
          <p:spPr>
            <a:xfrm>
              <a:off x="6795536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7" name="직사각형 216">
              <a:extLst>
                <a:ext uri="{FF2B5EF4-FFF2-40B4-BE49-F238E27FC236}">
                  <a16:creationId xmlns:a16="http://schemas.microsoft.com/office/drawing/2014/main" id="{8E978ACA-4192-4B42-927B-5F84D235B10B}"/>
                </a:ext>
              </a:extLst>
            </p:cNvPr>
            <p:cNvSpPr/>
            <p:nvPr/>
          </p:nvSpPr>
          <p:spPr>
            <a:xfrm>
              <a:off x="7151727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8" name="직사각형 217">
              <a:extLst>
                <a:ext uri="{FF2B5EF4-FFF2-40B4-BE49-F238E27FC236}">
                  <a16:creationId xmlns:a16="http://schemas.microsoft.com/office/drawing/2014/main" id="{5F42D72D-ECDC-4121-9211-7EBFF9397EF4}"/>
                </a:ext>
              </a:extLst>
            </p:cNvPr>
            <p:cNvSpPr/>
            <p:nvPr/>
          </p:nvSpPr>
          <p:spPr>
            <a:xfrm>
              <a:off x="7507918" y="1819275"/>
              <a:ext cx="363722" cy="399385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33C46077-CE63-42FB-A441-2D987FC65FB4}"/>
              </a:ext>
            </a:extLst>
          </p:cNvPr>
          <p:cNvSpPr/>
          <p:nvPr/>
        </p:nvSpPr>
        <p:spPr>
          <a:xfrm>
            <a:off x="9343914" y="5505132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1297FDC2-474D-44F1-A0F8-729890C5A11C}"/>
              </a:ext>
            </a:extLst>
          </p:cNvPr>
          <p:cNvSpPr txBox="1"/>
          <p:nvPr/>
        </p:nvSpPr>
        <p:spPr>
          <a:xfrm>
            <a:off x="3324115" y="2269252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390F0C46-050F-46E4-93D7-003107262338}"/>
              </a:ext>
            </a:extLst>
          </p:cNvPr>
          <p:cNvSpPr txBox="1"/>
          <p:nvPr/>
        </p:nvSpPr>
        <p:spPr>
          <a:xfrm>
            <a:off x="7817734" y="2320624"/>
            <a:ext cx="435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50</a:t>
            </a:r>
            <a:endParaRPr lang="ko-KR" altLang="en-US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8808BCC6-18F9-4DE0-AF08-92CF5A688F64}"/>
              </a:ext>
            </a:extLst>
          </p:cNvPr>
          <p:cNvSpPr txBox="1"/>
          <p:nvPr/>
        </p:nvSpPr>
        <p:spPr>
          <a:xfrm>
            <a:off x="10493703" y="2401440"/>
            <a:ext cx="435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4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23" name="자유형: 도형 222">
            <a:extLst>
              <a:ext uri="{FF2B5EF4-FFF2-40B4-BE49-F238E27FC236}">
                <a16:creationId xmlns:a16="http://schemas.microsoft.com/office/drawing/2014/main" id="{205A55FC-4C5B-4B78-A1B2-2E464E88F68E}"/>
              </a:ext>
            </a:extLst>
          </p:cNvPr>
          <p:cNvSpPr/>
          <p:nvPr/>
        </p:nvSpPr>
        <p:spPr>
          <a:xfrm>
            <a:off x="2855307" y="2914650"/>
            <a:ext cx="478443" cy="1800225"/>
          </a:xfrm>
          <a:custGeom>
            <a:avLst/>
            <a:gdLst>
              <a:gd name="connsiteX0" fmla="*/ 478443 w 478443"/>
              <a:gd name="connsiteY0" fmla="*/ 0 h 1800225"/>
              <a:gd name="connsiteX1" fmla="*/ 402243 w 478443"/>
              <a:gd name="connsiteY1" fmla="*/ 47625 h 1800225"/>
              <a:gd name="connsiteX2" fmla="*/ 335568 w 478443"/>
              <a:gd name="connsiteY2" fmla="*/ 95250 h 1800225"/>
              <a:gd name="connsiteX3" fmla="*/ 268893 w 478443"/>
              <a:gd name="connsiteY3" fmla="*/ 133350 h 1800225"/>
              <a:gd name="connsiteX4" fmla="*/ 240318 w 478443"/>
              <a:gd name="connsiteY4" fmla="*/ 171450 h 1800225"/>
              <a:gd name="connsiteX5" fmla="*/ 154593 w 478443"/>
              <a:gd name="connsiteY5" fmla="*/ 238125 h 1800225"/>
              <a:gd name="connsiteX6" fmla="*/ 126018 w 478443"/>
              <a:gd name="connsiteY6" fmla="*/ 257175 h 1800225"/>
              <a:gd name="connsiteX7" fmla="*/ 78393 w 478443"/>
              <a:gd name="connsiteY7" fmla="*/ 342900 h 1800225"/>
              <a:gd name="connsiteX8" fmla="*/ 40293 w 478443"/>
              <a:gd name="connsiteY8" fmla="*/ 409575 h 1800225"/>
              <a:gd name="connsiteX9" fmla="*/ 30768 w 478443"/>
              <a:gd name="connsiteY9" fmla="*/ 447675 h 1800225"/>
              <a:gd name="connsiteX10" fmla="*/ 11718 w 478443"/>
              <a:gd name="connsiteY10" fmla="*/ 504825 h 1800225"/>
              <a:gd name="connsiteX11" fmla="*/ 11718 w 478443"/>
              <a:gd name="connsiteY11" fmla="*/ 885825 h 1800225"/>
              <a:gd name="connsiteX12" fmla="*/ 30768 w 478443"/>
              <a:gd name="connsiteY12" fmla="*/ 942975 h 1800225"/>
              <a:gd name="connsiteX13" fmla="*/ 49818 w 478443"/>
              <a:gd name="connsiteY13" fmla="*/ 1000125 h 1800225"/>
              <a:gd name="connsiteX14" fmla="*/ 59343 w 478443"/>
              <a:gd name="connsiteY14" fmla="*/ 1028700 h 1800225"/>
              <a:gd name="connsiteX15" fmla="*/ 78393 w 478443"/>
              <a:gd name="connsiteY15" fmla="*/ 1066800 h 1800225"/>
              <a:gd name="connsiteX16" fmla="*/ 97443 w 478443"/>
              <a:gd name="connsiteY16" fmla="*/ 1123950 h 1800225"/>
              <a:gd name="connsiteX17" fmla="*/ 106968 w 478443"/>
              <a:gd name="connsiteY17" fmla="*/ 1152525 h 1800225"/>
              <a:gd name="connsiteX18" fmla="*/ 126018 w 478443"/>
              <a:gd name="connsiteY18" fmla="*/ 1181100 h 1800225"/>
              <a:gd name="connsiteX19" fmla="*/ 145068 w 478443"/>
              <a:gd name="connsiteY19" fmla="*/ 1238250 h 1800225"/>
              <a:gd name="connsiteX20" fmla="*/ 183168 w 478443"/>
              <a:gd name="connsiteY20" fmla="*/ 1304925 h 1800225"/>
              <a:gd name="connsiteX21" fmla="*/ 192693 w 478443"/>
              <a:gd name="connsiteY21" fmla="*/ 1343025 h 1800225"/>
              <a:gd name="connsiteX22" fmla="*/ 211743 w 478443"/>
              <a:gd name="connsiteY22" fmla="*/ 1371600 h 1800225"/>
              <a:gd name="connsiteX23" fmla="*/ 230793 w 478443"/>
              <a:gd name="connsiteY23" fmla="*/ 1409700 h 1800225"/>
              <a:gd name="connsiteX24" fmla="*/ 259368 w 478443"/>
              <a:gd name="connsiteY24" fmla="*/ 1504950 h 1800225"/>
              <a:gd name="connsiteX25" fmla="*/ 278418 w 478443"/>
              <a:gd name="connsiteY25" fmla="*/ 1533525 h 1800225"/>
              <a:gd name="connsiteX26" fmla="*/ 316518 w 478443"/>
              <a:gd name="connsiteY26" fmla="*/ 1628775 h 1800225"/>
              <a:gd name="connsiteX27" fmla="*/ 345093 w 478443"/>
              <a:gd name="connsiteY27" fmla="*/ 1657350 h 1800225"/>
              <a:gd name="connsiteX28" fmla="*/ 364143 w 478443"/>
              <a:gd name="connsiteY28" fmla="*/ 1695450 h 1800225"/>
              <a:gd name="connsiteX29" fmla="*/ 411768 w 478443"/>
              <a:gd name="connsiteY29" fmla="*/ 1762125 h 1800225"/>
              <a:gd name="connsiteX30" fmla="*/ 430818 w 478443"/>
              <a:gd name="connsiteY30" fmla="*/ 1800225 h 1800225"/>
              <a:gd name="connsiteX31" fmla="*/ 440343 w 478443"/>
              <a:gd name="connsiteY31" fmla="*/ 1771650 h 1800225"/>
              <a:gd name="connsiteX32" fmla="*/ 430818 w 478443"/>
              <a:gd name="connsiteY32" fmla="*/ 1733550 h 180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78443" h="1800225">
                <a:moveTo>
                  <a:pt x="478443" y="0"/>
                </a:moveTo>
                <a:cubicBezTo>
                  <a:pt x="369138" y="87444"/>
                  <a:pt x="476694" y="10399"/>
                  <a:pt x="402243" y="47625"/>
                </a:cubicBezTo>
                <a:cubicBezTo>
                  <a:pt x="382093" y="57700"/>
                  <a:pt x="352826" y="84464"/>
                  <a:pt x="335568" y="95250"/>
                </a:cubicBezTo>
                <a:cubicBezTo>
                  <a:pt x="315646" y="107701"/>
                  <a:pt x="286371" y="115872"/>
                  <a:pt x="268893" y="133350"/>
                </a:cubicBezTo>
                <a:cubicBezTo>
                  <a:pt x="257668" y="144575"/>
                  <a:pt x="250649" y="159397"/>
                  <a:pt x="240318" y="171450"/>
                </a:cubicBezTo>
                <a:cubicBezTo>
                  <a:pt x="210475" y="206267"/>
                  <a:pt x="197589" y="209461"/>
                  <a:pt x="154593" y="238125"/>
                </a:cubicBezTo>
                <a:lnTo>
                  <a:pt x="126018" y="257175"/>
                </a:lnTo>
                <a:cubicBezTo>
                  <a:pt x="99678" y="336196"/>
                  <a:pt x="143897" y="211892"/>
                  <a:pt x="78393" y="342900"/>
                </a:cubicBezTo>
                <a:cubicBezTo>
                  <a:pt x="54223" y="391239"/>
                  <a:pt x="67219" y="369186"/>
                  <a:pt x="40293" y="409575"/>
                </a:cubicBezTo>
                <a:cubicBezTo>
                  <a:pt x="37118" y="422275"/>
                  <a:pt x="34530" y="435136"/>
                  <a:pt x="30768" y="447675"/>
                </a:cubicBezTo>
                <a:cubicBezTo>
                  <a:pt x="24998" y="466909"/>
                  <a:pt x="11718" y="504825"/>
                  <a:pt x="11718" y="504825"/>
                </a:cubicBezTo>
                <a:cubicBezTo>
                  <a:pt x="-829" y="667937"/>
                  <a:pt x="-6711" y="683110"/>
                  <a:pt x="11718" y="885825"/>
                </a:cubicBezTo>
                <a:cubicBezTo>
                  <a:pt x="13536" y="905823"/>
                  <a:pt x="24418" y="923925"/>
                  <a:pt x="30768" y="942975"/>
                </a:cubicBezTo>
                <a:lnTo>
                  <a:pt x="49818" y="1000125"/>
                </a:lnTo>
                <a:cubicBezTo>
                  <a:pt x="52993" y="1009650"/>
                  <a:pt x="54853" y="1019720"/>
                  <a:pt x="59343" y="1028700"/>
                </a:cubicBezTo>
                <a:cubicBezTo>
                  <a:pt x="65693" y="1041400"/>
                  <a:pt x="73120" y="1053617"/>
                  <a:pt x="78393" y="1066800"/>
                </a:cubicBezTo>
                <a:cubicBezTo>
                  <a:pt x="85851" y="1085444"/>
                  <a:pt x="91093" y="1104900"/>
                  <a:pt x="97443" y="1123950"/>
                </a:cubicBezTo>
                <a:cubicBezTo>
                  <a:pt x="100618" y="1133475"/>
                  <a:pt x="101399" y="1144171"/>
                  <a:pt x="106968" y="1152525"/>
                </a:cubicBezTo>
                <a:cubicBezTo>
                  <a:pt x="113318" y="1162050"/>
                  <a:pt x="121369" y="1170639"/>
                  <a:pt x="126018" y="1181100"/>
                </a:cubicBezTo>
                <a:cubicBezTo>
                  <a:pt x="134173" y="1199450"/>
                  <a:pt x="136088" y="1220289"/>
                  <a:pt x="145068" y="1238250"/>
                </a:cubicBezTo>
                <a:cubicBezTo>
                  <a:pt x="169238" y="1286589"/>
                  <a:pt x="156242" y="1264536"/>
                  <a:pt x="183168" y="1304925"/>
                </a:cubicBezTo>
                <a:cubicBezTo>
                  <a:pt x="186343" y="1317625"/>
                  <a:pt x="187536" y="1330993"/>
                  <a:pt x="192693" y="1343025"/>
                </a:cubicBezTo>
                <a:cubicBezTo>
                  <a:pt x="197202" y="1353547"/>
                  <a:pt x="206063" y="1361661"/>
                  <a:pt x="211743" y="1371600"/>
                </a:cubicBezTo>
                <a:cubicBezTo>
                  <a:pt x="218788" y="1383928"/>
                  <a:pt x="225807" y="1396405"/>
                  <a:pt x="230793" y="1409700"/>
                </a:cubicBezTo>
                <a:cubicBezTo>
                  <a:pt x="242203" y="1440126"/>
                  <a:pt x="240758" y="1477035"/>
                  <a:pt x="259368" y="1504950"/>
                </a:cubicBezTo>
                <a:cubicBezTo>
                  <a:pt x="265718" y="1514475"/>
                  <a:pt x="273769" y="1523064"/>
                  <a:pt x="278418" y="1533525"/>
                </a:cubicBezTo>
                <a:cubicBezTo>
                  <a:pt x="294747" y="1570265"/>
                  <a:pt x="293587" y="1596671"/>
                  <a:pt x="316518" y="1628775"/>
                </a:cubicBezTo>
                <a:cubicBezTo>
                  <a:pt x="324348" y="1639736"/>
                  <a:pt x="337263" y="1646389"/>
                  <a:pt x="345093" y="1657350"/>
                </a:cubicBezTo>
                <a:cubicBezTo>
                  <a:pt x="353346" y="1668904"/>
                  <a:pt x="357098" y="1683122"/>
                  <a:pt x="364143" y="1695450"/>
                </a:cubicBezTo>
                <a:cubicBezTo>
                  <a:pt x="391010" y="1742468"/>
                  <a:pt x="377696" y="1707609"/>
                  <a:pt x="411768" y="1762125"/>
                </a:cubicBezTo>
                <a:cubicBezTo>
                  <a:pt x="419293" y="1774166"/>
                  <a:pt x="424468" y="1787525"/>
                  <a:pt x="430818" y="1800225"/>
                </a:cubicBezTo>
                <a:cubicBezTo>
                  <a:pt x="433993" y="1790700"/>
                  <a:pt x="440343" y="1781690"/>
                  <a:pt x="440343" y="1771650"/>
                </a:cubicBezTo>
                <a:cubicBezTo>
                  <a:pt x="440343" y="1758559"/>
                  <a:pt x="430818" y="1733550"/>
                  <a:pt x="430818" y="173355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5BEE3A1B-847F-4A8C-B8DF-1B07E0287181}"/>
              </a:ext>
            </a:extLst>
          </p:cNvPr>
          <p:cNvSpPr txBox="1"/>
          <p:nvPr/>
        </p:nvSpPr>
        <p:spPr>
          <a:xfrm>
            <a:off x="1587338" y="3832165"/>
            <a:ext cx="1168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batch_size</a:t>
            </a:r>
            <a:endParaRPr lang="ko-KR" altLang="en-US"/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FDBA8772-B520-4FE0-B2F8-56847EF74B46}"/>
              </a:ext>
            </a:extLst>
          </p:cNvPr>
          <p:cNvSpPr txBox="1"/>
          <p:nvPr/>
        </p:nvSpPr>
        <p:spPr>
          <a:xfrm>
            <a:off x="3809432" y="1876731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rgbClr val="0070C0"/>
                </a:solidFill>
              </a:rPr>
              <a:t>number of look back : nb (50)</a:t>
            </a:r>
            <a:endParaRPr lang="ko-KR" altLang="en-US">
              <a:solidFill>
                <a:srgbClr val="0070C0"/>
              </a:solidFill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B04C0623-FA0C-45FC-98C3-60F50D9B9317}"/>
              </a:ext>
            </a:extLst>
          </p:cNvPr>
          <p:cNvSpPr txBox="1"/>
          <p:nvPr/>
        </p:nvSpPr>
        <p:spPr>
          <a:xfrm>
            <a:off x="8083910" y="1876731"/>
            <a:ext cx="3193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rgbClr val="0070C0"/>
                </a:solidFill>
              </a:rPr>
              <a:t>number of look forward : </a:t>
            </a:r>
            <a:r>
              <a:rPr lang="en-US" altLang="ko-KR">
                <a:solidFill>
                  <a:srgbClr val="FF0000"/>
                </a:solidFill>
              </a:rPr>
              <a:t>nF(4)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B69C77AE-14C1-47BB-90CF-96F1352A417D}"/>
              </a:ext>
            </a:extLst>
          </p:cNvPr>
          <p:cNvSpPr/>
          <p:nvPr/>
        </p:nvSpPr>
        <p:spPr>
          <a:xfrm>
            <a:off x="9723759" y="3184181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D799EF6F-C503-4B4D-BF2D-4CA63A55CCD4}"/>
              </a:ext>
            </a:extLst>
          </p:cNvPr>
          <p:cNvSpPr/>
          <p:nvPr/>
        </p:nvSpPr>
        <p:spPr>
          <a:xfrm>
            <a:off x="9723759" y="2768470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D3B2AD6D-A896-4793-B2FD-3FD78FE7539C}"/>
              </a:ext>
            </a:extLst>
          </p:cNvPr>
          <p:cNvSpPr/>
          <p:nvPr/>
        </p:nvSpPr>
        <p:spPr>
          <a:xfrm>
            <a:off x="9723759" y="4015603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FA39A56F-16DB-45F5-BDBB-8D3231BBBEFE}"/>
              </a:ext>
            </a:extLst>
          </p:cNvPr>
          <p:cNvSpPr/>
          <p:nvPr/>
        </p:nvSpPr>
        <p:spPr>
          <a:xfrm>
            <a:off x="9723759" y="3599892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3CC216B0-ED3E-41E9-BA11-8D31BDF66EAF}"/>
              </a:ext>
            </a:extLst>
          </p:cNvPr>
          <p:cNvSpPr/>
          <p:nvPr/>
        </p:nvSpPr>
        <p:spPr>
          <a:xfrm>
            <a:off x="9716357" y="4866821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0DFF997A-B5C7-4DDA-9EAB-A11A06C69A95}"/>
              </a:ext>
            </a:extLst>
          </p:cNvPr>
          <p:cNvSpPr/>
          <p:nvPr/>
        </p:nvSpPr>
        <p:spPr>
          <a:xfrm>
            <a:off x="9716357" y="4451110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5FF9B318-0D30-42BD-BAD7-0DC77700F4AD}"/>
              </a:ext>
            </a:extLst>
          </p:cNvPr>
          <p:cNvSpPr/>
          <p:nvPr/>
        </p:nvSpPr>
        <p:spPr>
          <a:xfrm>
            <a:off x="9716357" y="5505132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id="{719CA6F8-D880-4721-A36D-FA0C8FD3B39E}"/>
              </a:ext>
            </a:extLst>
          </p:cNvPr>
          <p:cNvSpPr/>
          <p:nvPr/>
        </p:nvSpPr>
        <p:spPr>
          <a:xfrm>
            <a:off x="10103604" y="3184181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FF39D3A9-B4A2-4179-ADE1-7F80D792EE30}"/>
              </a:ext>
            </a:extLst>
          </p:cNvPr>
          <p:cNvSpPr/>
          <p:nvPr/>
        </p:nvSpPr>
        <p:spPr>
          <a:xfrm>
            <a:off x="10103604" y="2768470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5900FBB8-9C85-4843-8C20-F4D79AB15525}"/>
              </a:ext>
            </a:extLst>
          </p:cNvPr>
          <p:cNvSpPr/>
          <p:nvPr/>
        </p:nvSpPr>
        <p:spPr>
          <a:xfrm>
            <a:off x="10103604" y="4015603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F4725710-79CB-4B1D-92ED-3B809C2B7BB9}"/>
              </a:ext>
            </a:extLst>
          </p:cNvPr>
          <p:cNvSpPr/>
          <p:nvPr/>
        </p:nvSpPr>
        <p:spPr>
          <a:xfrm>
            <a:off x="10103604" y="3599892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7C7EB589-CB2E-452C-8FC1-E6F69626C4D0}"/>
              </a:ext>
            </a:extLst>
          </p:cNvPr>
          <p:cNvSpPr/>
          <p:nvPr/>
        </p:nvSpPr>
        <p:spPr>
          <a:xfrm>
            <a:off x="10096202" y="4866821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B3B58689-0D28-4B07-976C-EF49449B70CE}"/>
              </a:ext>
            </a:extLst>
          </p:cNvPr>
          <p:cNvSpPr/>
          <p:nvPr/>
        </p:nvSpPr>
        <p:spPr>
          <a:xfrm>
            <a:off x="10096202" y="4451110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AEFAF60A-8B03-427A-B81D-C0BB928FF5F8}"/>
              </a:ext>
            </a:extLst>
          </p:cNvPr>
          <p:cNvSpPr/>
          <p:nvPr/>
        </p:nvSpPr>
        <p:spPr>
          <a:xfrm>
            <a:off x="10096202" y="5505132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7202D3E4-A2B4-4363-B42C-9C9BBFDF9361}"/>
              </a:ext>
            </a:extLst>
          </p:cNvPr>
          <p:cNvSpPr/>
          <p:nvPr/>
        </p:nvSpPr>
        <p:spPr>
          <a:xfrm>
            <a:off x="10476047" y="3184181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CE3ABFB9-A4B7-4AD8-B773-D9D97104CB71}"/>
              </a:ext>
            </a:extLst>
          </p:cNvPr>
          <p:cNvSpPr/>
          <p:nvPr/>
        </p:nvSpPr>
        <p:spPr>
          <a:xfrm>
            <a:off x="10476047" y="2768470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C5B4ED77-147A-41FA-9405-D28906422149}"/>
              </a:ext>
            </a:extLst>
          </p:cNvPr>
          <p:cNvSpPr/>
          <p:nvPr/>
        </p:nvSpPr>
        <p:spPr>
          <a:xfrm>
            <a:off x="10476047" y="4015603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0B11C74A-309C-41FA-ACD5-CD1D72EB9269}"/>
              </a:ext>
            </a:extLst>
          </p:cNvPr>
          <p:cNvSpPr/>
          <p:nvPr/>
        </p:nvSpPr>
        <p:spPr>
          <a:xfrm>
            <a:off x="10476047" y="3599892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9C8AFE77-5CA7-4EB3-B59E-A5DAA4126D9A}"/>
              </a:ext>
            </a:extLst>
          </p:cNvPr>
          <p:cNvSpPr/>
          <p:nvPr/>
        </p:nvSpPr>
        <p:spPr>
          <a:xfrm>
            <a:off x="10468645" y="4866821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97DF9E95-489F-4247-8707-8662A9755B14}"/>
              </a:ext>
            </a:extLst>
          </p:cNvPr>
          <p:cNvSpPr/>
          <p:nvPr/>
        </p:nvSpPr>
        <p:spPr>
          <a:xfrm>
            <a:off x="10468645" y="4451110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B71CEA10-114D-41CB-A3FF-A600C854DB6C}"/>
              </a:ext>
            </a:extLst>
          </p:cNvPr>
          <p:cNvSpPr/>
          <p:nvPr/>
        </p:nvSpPr>
        <p:spPr>
          <a:xfrm>
            <a:off x="10468645" y="5505132"/>
            <a:ext cx="379845" cy="371789"/>
          </a:xfrm>
          <a:prstGeom prst="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3667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E1CD58FA-FFF9-472C-BADF-36E9A1EA8F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10</a:t>
            </a:r>
            <a:br>
              <a:rPr lang="en-US" altLang="ko-KR"/>
            </a:br>
            <a:r>
              <a:rPr lang="ko-KR" altLang="en-US"/>
              <a:t>시계열 데이터 기반 </a:t>
            </a:r>
            <a:r>
              <a:rPr lang="en-US" altLang="ko-KR"/>
              <a:t>RNN </a:t>
            </a:r>
            <a:r>
              <a:rPr lang="ko-KR" altLang="en-US"/>
              <a:t>이해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F748236-A367-4256-AE86-0F8DC048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1343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0847D3F-2212-4D20-854A-38233E888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r" defTabSz="685800" rtl="0" eaLnBrk="1" latinLnBrk="1" hangingPunct="1">
              <a:defRPr sz="900" kern="1200">
                <a:solidFill>
                  <a:srgbClr val="0070C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3429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1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550155-CF40-4929-8021-B6F8C065EF2B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RNN Input-Output Data Structure 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567C12-F823-4FEE-B70F-B6929EFAD9F8}"/>
              </a:ext>
            </a:extLst>
          </p:cNvPr>
          <p:cNvSpPr txBox="1"/>
          <p:nvPr/>
        </p:nvSpPr>
        <p:spPr>
          <a:xfrm>
            <a:off x="7720825" y="2018324"/>
            <a:ext cx="12666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Multiple LABELS </a:t>
            </a:r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오른쪽 중괄호 6">
            <a:extLst>
              <a:ext uri="{FF2B5EF4-FFF2-40B4-BE49-F238E27FC236}">
                <a16:creationId xmlns:a16="http://schemas.microsoft.com/office/drawing/2014/main" id="{17D667D4-9E9E-47F8-9175-9D198C273B0A}"/>
              </a:ext>
            </a:extLst>
          </p:cNvPr>
          <p:cNvSpPr/>
          <p:nvPr/>
        </p:nvSpPr>
        <p:spPr>
          <a:xfrm rot="16200000">
            <a:off x="5283479" y="1211153"/>
            <a:ext cx="149381" cy="3217679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16E6A7-323C-4EEC-B17C-E3E6AF954CE6}"/>
              </a:ext>
            </a:extLst>
          </p:cNvPr>
          <p:cNvSpPr txBox="1"/>
          <p:nvPr/>
        </p:nvSpPr>
        <p:spPr>
          <a:xfrm>
            <a:off x="4631501" y="2264917"/>
            <a:ext cx="17521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Input X</a:t>
            </a:r>
          </a:p>
          <a:p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LB=</a:t>
            </a:r>
            <a:r>
              <a:rPr lang="en-US" altLang="ko-KR" sz="1100" dirty="0" err="1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Look_back</a:t>
            </a:r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(24H)</a:t>
            </a:r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오른쪽 중괄호 8">
            <a:extLst>
              <a:ext uri="{FF2B5EF4-FFF2-40B4-BE49-F238E27FC236}">
                <a16:creationId xmlns:a16="http://schemas.microsoft.com/office/drawing/2014/main" id="{44918A9A-A4A7-4A2A-B3F3-FEE9936C18C9}"/>
              </a:ext>
            </a:extLst>
          </p:cNvPr>
          <p:cNvSpPr/>
          <p:nvPr/>
        </p:nvSpPr>
        <p:spPr>
          <a:xfrm rot="16200000">
            <a:off x="8006742" y="2209948"/>
            <a:ext cx="171311" cy="1214107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3755F6-9589-4A82-B00E-81BCD872BC91}"/>
              </a:ext>
            </a:extLst>
          </p:cNvPr>
          <p:cNvSpPr txBox="1"/>
          <p:nvPr/>
        </p:nvSpPr>
        <p:spPr>
          <a:xfrm>
            <a:off x="7479842" y="2297280"/>
            <a:ext cx="169153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Target Y</a:t>
            </a:r>
          </a:p>
          <a:p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LF=</a:t>
            </a:r>
            <a:r>
              <a:rPr lang="en-US" altLang="ko-KR" sz="1100" dirty="0" err="1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Look_forward</a:t>
            </a:r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(2H)</a:t>
            </a:r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오른쪽 중괄호 10">
            <a:extLst>
              <a:ext uri="{FF2B5EF4-FFF2-40B4-BE49-F238E27FC236}">
                <a16:creationId xmlns:a16="http://schemas.microsoft.com/office/drawing/2014/main" id="{4496780B-E3AD-4BC4-B05E-99B8321235CF}"/>
              </a:ext>
            </a:extLst>
          </p:cNvPr>
          <p:cNvSpPr/>
          <p:nvPr/>
        </p:nvSpPr>
        <p:spPr>
          <a:xfrm rot="10800000">
            <a:off x="3419817" y="2964657"/>
            <a:ext cx="198733" cy="1471042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9FF3D-418B-4A25-8F5B-0F9F6D27F96E}"/>
              </a:ext>
            </a:extLst>
          </p:cNvPr>
          <p:cNvSpPr txBox="1"/>
          <p:nvPr/>
        </p:nvSpPr>
        <p:spPr>
          <a:xfrm rot="5400000">
            <a:off x="2784025" y="3531595"/>
            <a:ext cx="8851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Training Data</a:t>
            </a:r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3675F46-B9FF-48DF-8115-547C85C6B11E}"/>
              </a:ext>
            </a:extLst>
          </p:cNvPr>
          <p:cNvGrpSpPr/>
          <p:nvPr/>
        </p:nvGrpSpPr>
        <p:grpSpPr>
          <a:xfrm>
            <a:off x="3736121" y="2961094"/>
            <a:ext cx="3216932" cy="2089232"/>
            <a:chOff x="1900660" y="2279665"/>
            <a:chExt cx="5718989" cy="3714191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CD89CBD-6FEE-4EA5-9680-CE5E2236F415}"/>
                </a:ext>
              </a:extLst>
            </p:cNvPr>
            <p:cNvGrpSpPr/>
            <p:nvPr/>
          </p:nvGrpSpPr>
          <p:grpSpPr>
            <a:xfrm>
              <a:off x="1907748" y="2279665"/>
              <a:ext cx="5711901" cy="399385"/>
              <a:chOff x="2159739" y="1819275"/>
              <a:chExt cx="5711901" cy="399385"/>
            </a:xfrm>
          </p:grpSpPr>
          <p:sp>
            <p:nvSpPr>
              <p:cNvPr id="134" name="직사각형 133">
                <a:extLst>
                  <a:ext uri="{FF2B5EF4-FFF2-40B4-BE49-F238E27FC236}">
                    <a16:creationId xmlns:a16="http://schemas.microsoft.com/office/drawing/2014/main" id="{538F5932-0AEF-4848-BCFC-AFB24C1EBAD1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5" name="직사각형 134">
                <a:extLst>
                  <a:ext uri="{FF2B5EF4-FFF2-40B4-BE49-F238E27FC236}">
                    <a16:creationId xmlns:a16="http://schemas.microsoft.com/office/drawing/2014/main" id="{2BB582D8-7470-4C4E-BD97-49EFBF9D4D10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6" name="직사각형 135">
                <a:extLst>
                  <a:ext uri="{FF2B5EF4-FFF2-40B4-BE49-F238E27FC236}">
                    <a16:creationId xmlns:a16="http://schemas.microsoft.com/office/drawing/2014/main" id="{FD112EBB-61A3-4FF3-B44F-6A7CDA6D6704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7" name="직사각형 136">
                <a:extLst>
                  <a:ext uri="{FF2B5EF4-FFF2-40B4-BE49-F238E27FC236}">
                    <a16:creationId xmlns:a16="http://schemas.microsoft.com/office/drawing/2014/main" id="{A0C227ED-6711-47C1-B0CC-0B562D7B8CB2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8" name="직사각형 137">
                <a:extLst>
                  <a:ext uri="{FF2B5EF4-FFF2-40B4-BE49-F238E27FC236}">
                    <a16:creationId xmlns:a16="http://schemas.microsoft.com/office/drawing/2014/main" id="{2EE60109-06BC-437E-986E-2649953D13A1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9" name="직사각형 138">
                <a:extLst>
                  <a:ext uri="{FF2B5EF4-FFF2-40B4-BE49-F238E27FC236}">
                    <a16:creationId xmlns:a16="http://schemas.microsoft.com/office/drawing/2014/main" id="{C23980A5-52E9-4FCC-9A27-A2CC1BA18FA0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0" name="직사각형 139">
                <a:extLst>
                  <a:ext uri="{FF2B5EF4-FFF2-40B4-BE49-F238E27FC236}">
                    <a16:creationId xmlns:a16="http://schemas.microsoft.com/office/drawing/2014/main" id="{736818B5-3B12-46F0-AC4C-CCB4F28F1B97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1" name="직사각형 140">
                <a:extLst>
                  <a:ext uri="{FF2B5EF4-FFF2-40B4-BE49-F238E27FC236}">
                    <a16:creationId xmlns:a16="http://schemas.microsoft.com/office/drawing/2014/main" id="{276065C5-57AD-41DF-8FEB-3735D80CC782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D6CD876A-1A05-4B49-983A-61A48F97E663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3" name="직사각형 142">
                <a:extLst>
                  <a:ext uri="{FF2B5EF4-FFF2-40B4-BE49-F238E27FC236}">
                    <a16:creationId xmlns:a16="http://schemas.microsoft.com/office/drawing/2014/main" id="{982AAA1C-31E9-462C-80F7-7FCD1D9DC75C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4" name="직사각형 143">
                <a:extLst>
                  <a:ext uri="{FF2B5EF4-FFF2-40B4-BE49-F238E27FC236}">
                    <a16:creationId xmlns:a16="http://schemas.microsoft.com/office/drawing/2014/main" id="{BF728ED3-F703-44CB-8E9F-CAB38C3F53A5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5" name="직사각형 144">
                <a:extLst>
                  <a:ext uri="{FF2B5EF4-FFF2-40B4-BE49-F238E27FC236}">
                    <a16:creationId xmlns:a16="http://schemas.microsoft.com/office/drawing/2014/main" id="{33AE2740-4A78-4BF6-9A94-87262FE5EAD6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6" name="직사각형 145">
                <a:extLst>
                  <a:ext uri="{FF2B5EF4-FFF2-40B4-BE49-F238E27FC236}">
                    <a16:creationId xmlns:a16="http://schemas.microsoft.com/office/drawing/2014/main" id="{8547A5C2-56FD-45DE-92F9-7B609C7D4032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7" name="직사각형 146">
                <a:extLst>
                  <a:ext uri="{FF2B5EF4-FFF2-40B4-BE49-F238E27FC236}">
                    <a16:creationId xmlns:a16="http://schemas.microsoft.com/office/drawing/2014/main" id="{74DA066C-16E8-48E3-879E-53689B850F12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8" name="직사각형 147">
                <a:extLst>
                  <a:ext uri="{FF2B5EF4-FFF2-40B4-BE49-F238E27FC236}">
                    <a16:creationId xmlns:a16="http://schemas.microsoft.com/office/drawing/2014/main" id="{A3EE2972-DD16-457B-B0B2-C3A3BB700CB4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9" name="직사각형 148">
                <a:extLst>
                  <a:ext uri="{FF2B5EF4-FFF2-40B4-BE49-F238E27FC236}">
                    <a16:creationId xmlns:a16="http://schemas.microsoft.com/office/drawing/2014/main" id="{898E212A-A6CD-4F93-B6DE-6AA6562C864C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61EFEDB8-D7AF-4EA3-BF2C-6B86ADCBDF82}"/>
                </a:ext>
              </a:extLst>
            </p:cNvPr>
            <p:cNvGrpSpPr/>
            <p:nvPr/>
          </p:nvGrpSpPr>
          <p:grpSpPr>
            <a:xfrm>
              <a:off x="1907748" y="2726232"/>
              <a:ext cx="5711901" cy="399385"/>
              <a:chOff x="2159739" y="1819275"/>
              <a:chExt cx="5711901" cy="399385"/>
            </a:xfrm>
          </p:grpSpPr>
          <p:sp>
            <p:nvSpPr>
              <p:cNvPr id="118" name="직사각형 117">
                <a:extLst>
                  <a:ext uri="{FF2B5EF4-FFF2-40B4-BE49-F238E27FC236}">
                    <a16:creationId xmlns:a16="http://schemas.microsoft.com/office/drawing/2014/main" id="{CD8DC975-AA96-4B41-AB7E-93601B62BC46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9" name="직사각형 118">
                <a:extLst>
                  <a:ext uri="{FF2B5EF4-FFF2-40B4-BE49-F238E27FC236}">
                    <a16:creationId xmlns:a16="http://schemas.microsoft.com/office/drawing/2014/main" id="{3E1A7164-15B1-4986-93A0-C98C7CDF3ED2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0" name="직사각형 119">
                <a:extLst>
                  <a:ext uri="{FF2B5EF4-FFF2-40B4-BE49-F238E27FC236}">
                    <a16:creationId xmlns:a16="http://schemas.microsoft.com/office/drawing/2014/main" id="{1306076C-F8C3-4645-A7FF-0A76D2024016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1" name="직사각형 120">
                <a:extLst>
                  <a:ext uri="{FF2B5EF4-FFF2-40B4-BE49-F238E27FC236}">
                    <a16:creationId xmlns:a16="http://schemas.microsoft.com/office/drawing/2014/main" id="{6A5D201B-5C61-4924-80C1-FAD1A3ED979E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2" name="직사각형 121">
                <a:extLst>
                  <a:ext uri="{FF2B5EF4-FFF2-40B4-BE49-F238E27FC236}">
                    <a16:creationId xmlns:a16="http://schemas.microsoft.com/office/drawing/2014/main" id="{1A279991-280A-4E84-8133-FB3D1BED9AD7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260EAE37-6B7D-4FD9-BED3-515D8991C9BA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D47B2991-ED7E-4E82-BF95-7D3D31CC79F1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5" name="직사각형 124">
                <a:extLst>
                  <a:ext uri="{FF2B5EF4-FFF2-40B4-BE49-F238E27FC236}">
                    <a16:creationId xmlns:a16="http://schemas.microsoft.com/office/drawing/2014/main" id="{BCAE901D-470B-4695-8E1C-73EFB7B7117D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6" name="직사각형 125">
                <a:extLst>
                  <a:ext uri="{FF2B5EF4-FFF2-40B4-BE49-F238E27FC236}">
                    <a16:creationId xmlns:a16="http://schemas.microsoft.com/office/drawing/2014/main" id="{A6E09CB0-FDC0-4A4A-A26B-469EAD119B9B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7" name="직사각형 126">
                <a:extLst>
                  <a:ext uri="{FF2B5EF4-FFF2-40B4-BE49-F238E27FC236}">
                    <a16:creationId xmlns:a16="http://schemas.microsoft.com/office/drawing/2014/main" id="{FB471D1F-2C13-4A9B-B2D6-AF94585F4D25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8" name="직사각형 127">
                <a:extLst>
                  <a:ext uri="{FF2B5EF4-FFF2-40B4-BE49-F238E27FC236}">
                    <a16:creationId xmlns:a16="http://schemas.microsoft.com/office/drawing/2014/main" id="{D041516E-9E26-4E6D-9B5D-5BFDD04B88E0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29" name="직사각형 128">
                <a:extLst>
                  <a:ext uri="{FF2B5EF4-FFF2-40B4-BE49-F238E27FC236}">
                    <a16:creationId xmlns:a16="http://schemas.microsoft.com/office/drawing/2014/main" id="{8EBF542B-C0F7-439C-9BD0-8827A723626F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0" name="직사각형 129">
                <a:extLst>
                  <a:ext uri="{FF2B5EF4-FFF2-40B4-BE49-F238E27FC236}">
                    <a16:creationId xmlns:a16="http://schemas.microsoft.com/office/drawing/2014/main" id="{BE56D48C-3FCD-4CC0-8723-B0E4D3A664A3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1" name="직사각형 130">
                <a:extLst>
                  <a:ext uri="{FF2B5EF4-FFF2-40B4-BE49-F238E27FC236}">
                    <a16:creationId xmlns:a16="http://schemas.microsoft.com/office/drawing/2014/main" id="{9C190227-1BC3-4A1C-A378-B3209F9FE129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2" name="직사각형 131">
                <a:extLst>
                  <a:ext uri="{FF2B5EF4-FFF2-40B4-BE49-F238E27FC236}">
                    <a16:creationId xmlns:a16="http://schemas.microsoft.com/office/drawing/2014/main" id="{55892615-BEEF-4BD6-ACD6-FAC070E6D0F8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33" name="직사각형 132">
                <a:extLst>
                  <a:ext uri="{FF2B5EF4-FFF2-40B4-BE49-F238E27FC236}">
                    <a16:creationId xmlns:a16="http://schemas.microsoft.com/office/drawing/2014/main" id="{3F9479D3-392E-4E00-8FDC-DFC15B43D2CD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F6DF8566-AC06-435A-A8B4-5F40DB305A86}"/>
                </a:ext>
              </a:extLst>
            </p:cNvPr>
            <p:cNvGrpSpPr/>
            <p:nvPr/>
          </p:nvGrpSpPr>
          <p:grpSpPr>
            <a:xfrm>
              <a:off x="1907748" y="3172800"/>
              <a:ext cx="5711901" cy="399385"/>
              <a:chOff x="2159739" y="1819275"/>
              <a:chExt cx="5711901" cy="399385"/>
            </a:xfrm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725B8824-46D1-42A3-8946-7CD337CA95B9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3" name="직사각형 102">
                <a:extLst>
                  <a:ext uri="{FF2B5EF4-FFF2-40B4-BE49-F238E27FC236}">
                    <a16:creationId xmlns:a16="http://schemas.microsoft.com/office/drawing/2014/main" id="{E3C61212-ECAD-4FA9-A5BB-851DF519CF49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4" name="직사각형 103">
                <a:extLst>
                  <a:ext uri="{FF2B5EF4-FFF2-40B4-BE49-F238E27FC236}">
                    <a16:creationId xmlns:a16="http://schemas.microsoft.com/office/drawing/2014/main" id="{736FE140-3485-4445-B0F1-BBEF8E53EDFF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5" name="직사각형 104">
                <a:extLst>
                  <a:ext uri="{FF2B5EF4-FFF2-40B4-BE49-F238E27FC236}">
                    <a16:creationId xmlns:a16="http://schemas.microsoft.com/office/drawing/2014/main" id="{9EE8CE9F-8A89-4DE7-8A0F-1470380C263A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6" name="직사각형 105">
                <a:extLst>
                  <a:ext uri="{FF2B5EF4-FFF2-40B4-BE49-F238E27FC236}">
                    <a16:creationId xmlns:a16="http://schemas.microsoft.com/office/drawing/2014/main" id="{B89FCD62-C912-4893-8F1C-D84A7E546468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6ECDF9BA-4E49-444B-B404-5D726E54373B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3610D91D-AFEA-460E-83DE-CBA9F91F8CC1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83FCE8B9-4B9E-4C12-BF9D-CAD4B9D2CA8F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id="{B0066BDC-FEF7-47AF-BB9D-0316AA302787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1" name="직사각형 110">
                <a:extLst>
                  <a:ext uri="{FF2B5EF4-FFF2-40B4-BE49-F238E27FC236}">
                    <a16:creationId xmlns:a16="http://schemas.microsoft.com/office/drawing/2014/main" id="{6890CC94-4082-4CC0-AE7F-56B4945E20F4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2" name="직사각형 111">
                <a:extLst>
                  <a:ext uri="{FF2B5EF4-FFF2-40B4-BE49-F238E27FC236}">
                    <a16:creationId xmlns:a16="http://schemas.microsoft.com/office/drawing/2014/main" id="{6BA532B9-B9A3-40FA-8556-521CEACA9C5C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3" name="직사각형 112">
                <a:extLst>
                  <a:ext uri="{FF2B5EF4-FFF2-40B4-BE49-F238E27FC236}">
                    <a16:creationId xmlns:a16="http://schemas.microsoft.com/office/drawing/2014/main" id="{62F57FC4-F83D-4846-9980-FF2F9D45A924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9BBC1F1B-32ED-4C59-A17A-81572D372BA1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6AADDDE2-DFCD-4774-896F-733123A95DEA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6" name="직사각형 115">
                <a:extLst>
                  <a:ext uri="{FF2B5EF4-FFF2-40B4-BE49-F238E27FC236}">
                    <a16:creationId xmlns:a16="http://schemas.microsoft.com/office/drawing/2014/main" id="{4EF67551-53C1-4E1B-BC0F-3504FDCECE90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EE8AE096-CD2F-4F36-8DF4-6CDE49D421C1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9D90C18-9759-4261-B38A-6F3F9A923BC5}"/>
                </a:ext>
              </a:extLst>
            </p:cNvPr>
            <p:cNvGrpSpPr/>
            <p:nvPr/>
          </p:nvGrpSpPr>
          <p:grpSpPr>
            <a:xfrm>
              <a:off x="1907748" y="3619367"/>
              <a:ext cx="5711901" cy="399385"/>
              <a:chOff x="2159739" y="1819275"/>
              <a:chExt cx="5711901" cy="399385"/>
            </a:xfrm>
          </p:grpSpPr>
          <p:sp>
            <p:nvSpPr>
              <p:cNvPr id="86" name="직사각형 85">
                <a:extLst>
                  <a:ext uri="{FF2B5EF4-FFF2-40B4-BE49-F238E27FC236}">
                    <a16:creationId xmlns:a16="http://schemas.microsoft.com/office/drawing/2014/main" id="{FDB3709F-01A3-41AF-918D-8B6C53C4F1A1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7" name="직사각형 86">
                <a:extLst>
                  <a:ext uri="{FF2B5EF4-FFF2-40B4-BE49-F238E27FC236}">
                    <a16:creationId xmlns:a16="http://schemas.microsoft.com/office/drawing/2014/main" id="{BF6BA346-AB02-497D-A854-B1720FB7D93A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8" name="직사각형 87">
                <a:extLst>
                  <a:ext uri="{FF2B5EF4-FFF2-40B4-BE49-F238E27FC236}">
                    <a16:creationId xmlns:a16="http://schemas.microsoft.com/office/drawing/2014/main" id="{B135B43B-8429-40D0-9FDC-A06AB3DAB28C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9" name="직사각형 88">
                <a:extLst>
                  <a:ext uri="{FF2B5EF4-FFF2-40B4-BE49-F238E27FC236}">
                    <a16:creationId xmlns:a16="http://schemas.microsoft.com/office/drawing/2014/main" id="{BF5691C4-90FB-4A02-841F-9068BABF98EE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0" name="직사각형 89">
                <a:extLst>
                  <a:ext uri="{FF2B5EF4-FFF2-40B4-BE49-F238E27FC236}">
                    <a16:creationId xmlns:a16="http://schemas.microsoft.com/office/drawing/2014/main" id="{6D9608D0-E9DB-4BE7-A109-D28BD156F2E3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id="{AAA7D000-4FB7-465C-861D-4DAAC34C96D8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83AFFDB4-1114-48C9-B697-B833D0D64B3E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3" name="직사각형 92">
                <a:extLst>
                  <a:ext uri="{FF2B5EF4-FFF2-40B4-BE49-F238E27FC236}">
                    <a16:creationId xmlns:a16="http://schemas.microsoft.com/office/drawing/2014/main" id="{D9601F87-86CB-4E3D-B70C-B4D79D87CFED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4" name="직사각형 93">
                <a:extLst>
                  <a:ext uri="{FF2B5EF4-FFF2-40B4-BE49-F238E27FC236}">
                    <a16:creationId xmlns:a16="http://schemas.microsoft.com/office/drawing/2014/main" id="{92FAB431-8791-488F-B4FE-56DEDC215FBE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5E6FE49F-2511-41A7-8F23-9B9A496AB54B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6" name="직사각형 95">
                <a:extLst>
                  <a:ext uri="{FF2B5EF4-FFF2-40B4-BE49-F238E27FC236}">
                    <a16:creationId xmlns:a16="http://schemas.microsoft.com/office/drawing/2014/main" id="{E95A883B-2C71-48B4-B13B-4EFE136394D0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7" name="직사각형 96">
                <a:extLst>
                  <a:ext uri="{FF2B5EF4-FFF2-40B4-BE49-F238E27FC236}">
                    <a16:creationId xmlns:a16="http://schemas.microsoft.com/office/drawing/2014/main" id="{6068992B-26B3-47A1-92C3-FCBB10234A1B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8" name="직사각형 97">
                <a:extLst>
                  <a:ext uri="{FF2B5EF4-FFF2-40B4-BE49-F238E27FC236}">
                    <a16:creationId xmlns:a16="http://schemas.microsoft.com/office/drawing/2014/main" id="{5C2AA96C-8881-42CF-983D-77902D550E4D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id="{CC99016C-987C-47BE-A80B-6F7675BD460E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1D17BC78-ED1E-43B5-B4C7-6B382245C8E4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01" name="직사각형 100">
                <a:extLst>
                  <a:ext uri="{FF2B5EF4-FFF2-40B4-BE49-F238E27FC236}">
                    <a16:creationId xmlns:a16="http://schemas.microsoft.com/office/drawing/2014/main" id="{E0FC7374-825B-4760-A048-7C095F51E3E7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B0F56B1E-F9C1-4324-9318-66F950344486}"/>
                </a:ext>
              </a:extLst>
            </p:cNvPr>
            <p:cNvGrpSpPr/>
            <p:nvPr/>
          </p:nvGrpSpPr>
          <p:grpSpPr>
            <a:xfrm>
              <a:off x="1900660" y="4087200"/>
              <a:ext cx="5711901" cy="399385"/>
              <a:chOff x="2159739" y="1819275"/>
              <a:chExt cx="5711901" cy="399385"/>
            </a:xfrm>
          </p:grpSpPr>
          <p:sp>
            <p:nvSpPr>
              <p:cNvPr id="70" name="직사각형 69">
                <a:extLst>
                  <a:ext uri="{FF2B5EF4-FFF2-40B4-BE49-F238E27FC236}">
                    <a16:creationId xmlns:a16="http://schemas.microsoft.com/office/drawing/2014/main" id="{02CAE2E4-F7C4-4301-8B0E-368812B5303D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" name="직사각형 70">
                <a:extLst>
                  <a:ext uri="{FF2B5EF4-FFF2-40B4-BE49-F238E27FC236}">
                    <a16:creationId xmlns:a16="http://schemas.microsoft.com/office/drawing/2014/main" id="{A71A9477-7402-4661-8233-B2AAE733CB8C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57E63ACD-38F2-4BEF-AE93-7B6D4F9944DA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EC019291-77A7-48D8-8F68-36259BA1E882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0E16E0F7-8400-4DCC-B687-414C215E316D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F265BABC-6DE0-4A69-89AF-729464DFEF89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77C96B29-3EC9-4EC1-8A10-E346F30554A3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" name="직사각형 76">
                <a:extLst>
                  <a:ext uri="{FF2B5EF4-FFF2-40B4-BE49-F238E27FC236}">
                    <a16:creationId xmlns:a16="http://schemas.microsoft.com/office/drawing/2014/main" id="{5291E7D6-1321-40E4-8028-16751FBF6AFB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034E6776-401D-4B6A-A8FB-7C88842B5AEE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AD541C67-7AF8-4529-9829-7683C8E68806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123DCC33-4D87-4D81-AC29-0C65A6313F45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0FD78D68-8BB1-4485-B1C2-9D473E1CFD0E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2" name="직사각형 81">
                <a:extLst>
                  <a:ext uri="{FF2B5EF4-FFF2-40B4-BE49-F238E27FC236}">
                    <a16:creationId xmlns:a16="http://schemas.microsoft.com/office/drawing/2014/main" id="{2C4D0EFD-67F5-42D5-88D5-46FE214B2356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2BE95B80-8442-4160-809F-B66BCA6B9DE7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4" name="직사각형 83">
                <a:extLst>
                  <a:ext uri="{FF2B5EF4-FFF2-40B4-BE49-F238E27FC236}">
                    <a16:creationId xmlns:a16="http://schemas.microsoft.com/office/drawing/2014/main" id="{C73828C0-FA73-4F51-8E63-C356A517AE36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5" name="직사각형 84">
                <a:extLst>
                  <a:ext uri="{FF2B5EF4-FFF2-40B4-BE49-F238E27FC236}">
                    <a16:creationId xmlns:a16="http://schemas.microsoft.com/office/drawing/2014/main" id="{4D123FC2-5CC2-43B7-88CB-3F76C336C3DB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C1B59D5B-4A38-41F4-9C1B-10A0D465A176}"/>
                </a:ext>
              </a:extLst>
            </p:cNvPr>
            <p:cNvGrpSpPr/>
            <p:nvPr/>
          </p:nvGrpSpPr>
          <p:grpSpPr>
            <a:xfrm>
              <a:off x="1900660" y="4533767"/>
              <a:ext cx="5711901" cy="399385"/>
              <a:chOff x="2159739" y="1819275"/>
              <a:chExt cx="5711901" cy="399385"/>
            </a:xfrm>
          </p:grpSpPr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B79F9869-1278-45A4-AA4F-190D6724076C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C1DB1935-F24D-49DE-864D-0130FBFBE0D1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E8ECC2BD-AB20-4B2D-A948-5B71B0B7C742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68764F8D-1C94-4B37-85CF-0F312DD9D9B8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D1E9ADBC-B946-47CD-8EF9-D27472194A7D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644E756F-3C30-46A6-8861-47203D690B52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70B83F1C-564F-4D8E-939F-B06F0674C10A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374FC91F-BEF1-482F-AB5F-0B45B6F9CC5C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96DC443A-2D60-466C-851F-5F82B62777E0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24532189-9732-4685-9DCC-3020A56B29AB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60C6360C-2618-4DC4-9955-578FDA8E3A5E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FEFC8C31-6C94-4308-8DB9-1375D1E724C6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32B07DCD-349B-43BB-87DE-64FE519B7331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0E0D97D7-0D56-4CCA-9EDC-F9FE306C17F1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29A59925-FC81-4C78-8B63-4C95AF666414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618CC235-F754-442D-A162-BAE977EEC5FD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052F40A9-8396-40CB-8DE2-C215F93C0A06}"/>
                </a:ext>
              </a:extLst>
            </p:cNvPr>
            <p:cNvGrpSpPr/>
            <p:nvPr/>
          </p:nvGrpSpPr>
          <p:grpSpPr>
            <a:xfrm>
              <a:off x="1900660" y="5147904"/>
              <a:ext cx="5711901" cy="399385"/>
              <a:chOff x="2159739" y="1819275"/>
              <a:chExt cx="5711901" cy="399385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F7ED7C4-D990-4939-9CE8-D2ABC671018F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C0DE8A26-8B82-4A16-B1CB-106A9B28AE75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33C61E2-828A-4C5A-AF8F-6AC385FF7964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8252DA06-926F-47D8-AD8D-706626E2C652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FFBCF316-7361-4D89-B019-CD4E41BDBA9A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69B56745-A49F-4441-8E97-95AF449EE30A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B7587EC1-BB19-4A21-85EE-3EAC7D808F2C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7EDE12FA-222D-46CF-91C1-914241D83118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500D879E-B5F4-4218-960C-F94F6B8D8C71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2C2D5C2E-0A2F-423B-947C-86ED33A15539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DA411BF6-B70B-471F-9821-EF15CB38C3BB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578F4DBE-CCC2-406B-A7B5-F888328CDC62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81B56DDD-C6B9-43C4-9645-1A8CEEC38A3F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0AF4071F-AD81-48DB-871E-3847C41E3621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7482091A-FD6A-4E94-B599-707B19E55AF4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91ABD11-4FE2-46DE-9EBA-BB81C0BCAF20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460243BA-E375-43FC-B82E-7B533070D287}"/>
                </a:ext>
              </a:extLst>
            </p:cNvPr>
            <p:cNvGrpSpPr/>
            <p:nvPr/>
          </p:nvGrpSpPr>
          <p:grpSpPr>
            <a:xfrm>
              <a:off x="1900660" y="5594471"/>
              <a:ext cx="5711901" cy="399385"/>
              <a:chOff x="2159739" y="1819275"/>
              <a:chExt cx="5711901" cy="399385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4095A26C-F39A-4464-A1EE-83855B36C6C7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55526D2C-84DF-461F-B543-5E7275C473E8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BEA87CE4-8F54-4D09-B4C0-ADF2B45C1BC9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CA042185-F37E-4411-9D75-2F669B1C8CA0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8C029533-9B76-436A-A352-1692E0A3EEA0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18A7AE41-3476-4ED3-BC9C-B7B44A413E38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23DB1E9E-8153-4243-85B1-914652FE55DE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D87DB925-CA66-4FEF-9098-112444FDB611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0DECB8B2-D891-46EE-8583-02589524C631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9754D571-C436-4D20-90A2-CCE273C803F0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EEFD9618-DB83-49E1-9DE5-2C41E452FB7D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9BD4C5AD-F792-4089-B7F0-459192A02933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7EEEB272-B7E8-4AA6-B350-34A6BF23F2D8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92C8C936-FD75-4AC0-8A71-F4AEE7AB8211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BE79F370-EE42-4F83-B5C4-14B970268EC9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91FC88A9-9D2A-4D86-8591-EED36E7170A8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50" name="그룹 149">
            <a:extLst>
              <a:ext uri="{FF2B5EF4-FFF2-40B4-BE49-F238E27FC236}">
                <a16:creationId xmlns:a16="http://schemas.microsoft.com/office/drawing/2014/main" id="{887265E9-0D9A-4C68-94BF-AC080F2F90BF}"/>
              </a:ext>
            </a:extLst>
          </p:cNvPr>
          <p:cNvGrpSpPr/>
          <p:nvPr/>
        </p:nvGrpSpPr>
        <p:grpSpPr>
          <a:xfrm>
            <a:off x="7479117" y="2957107"/>
            <a:ext cx="1213357" cy="2089233"/>
            <a:chOff x="8554870" y="2272577"/>
            <a:chExt cx="2157079" cy="3714192"/>
          </a:xfrm>
        </p:grpSpPr>
        <p:grpSp>
          <p:nvGrpSpPr>
            <p:cNvPr id="151" name="그룹 150">
              <a:extLst>
                <a:ext uri="{FF2B5EF4-FFF2-40B4-BE49-F238E27FC236}">
                  <a16:creationId xmlns:a16="http://schemas.microsoft.com/office/drawing/2014/main" id="{7F20B8E2-A9DC-4011-A103-8C3FBD0675F3}"/>
                </a:ext>
              </a:extLst>
            </p:cNvPr>
            <p:cNvGrpSpPr/>
            <p:nvPr/>
          </p:nvGrpSpPr>
          <p:grpSpPr>
            <a:xfrm>
              <a:off x="8561958" y="2719145"/>
              <a:ext cx="2149991" cy="399385"/>
              <a:chOff x="8580034" y="1812187"/>
              <a:chExt cx="2149991" cy="399385"/>
            </a:xfrm>
          </p:grpSpPr>
          <p:sp>
            <p:nvSpPr>
              <p:cNvPr id="201" name="직사각형 200">
                <a:extLst>
                  <a:ext uri="{FF2B5EF4-FFF2-40B4-BE49-F238E27FC236}">
                    <a16:creationId xmlns:a16="http://schemas.microsoft.com/office/drawing/2014/main" id="{66B3068A-0445-4FBF-9EF6-AAE192133B15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solidFill>
                <a:srgbClr val="00B0F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2" name="직사각형 201">
                <a:extLst>
                  <a:ext uri="{FF2B5EF4-FFF2-40B4-BE49-F238E27FC236}">
                    <a16:creationId xmlns:a16="http://schemas.microsoft.com/office/drawing/2014/main" id="{852C59ED-E281-42FD-BBC7-2E3A10B4C665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3" name="직사각형 202">
                <a:extLst>
                  <a:ext uri="{FF2B5EF4-FFF2-40B4-BE49-F238E27FC236}">
                    <a16:creationId xmlns:a16="http://schemas.microsoft.com/office/drawing/2014/main" id="{A7B5A891-6C6A-4F6E-A234-8B92A2296DDB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4" name="직사각형 203">
                <a:extLst>
                  <a:ext uri="{FF2B5EF4-FFF2-40B4-BE49-F238E27FC236}">
                    <a16:creationId xmlns:a16="http://schemas.microsoft.com/office/drawing/2014/main" id="{E29E1964-2CE4-4D25-9A69-6F8AFE2E4D93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5" name="직사각형 204">
                <a:extLst>
                  <a:ext uri="{FF2B5EF4-FFF2-40B4-BE49-F238E27FC236}">
                    <a16:creationId xmlns:a16="http://schemas.microsoft.com/office/drawing/2014/main" id="{11576AC1-3887-4563-B2CA-EB184E3182A8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6" name="직사각형 205">
                <a:extLst>
                  <a:ext uri="{FF2B5EF4-FFF2-40B4-BE49-F238E27FC236}">
                    <a16:creationId xmlns:a16="http://schemas.microsoft.com/office/drawing/2014/main" id="{0A223BA4-23D9-4D09-ACE2-65887C8DDA7D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22EF1681-15A0-470E-9322-86D21C09D795}"/>
                </a:ext>
              </a:extLst>
            </p:cNvPr>
            <p:cNvGrpSpPr/>
            <p:nvPr/>
          </p:nvGrpSpPr>
          <p:grpSpPr>
            <a:xfrm>
              <a:off x="8561958" y="2272577"/>
              <a:ext cx="2149991" cy="399385"/>
              <a:chOff x="8580034" y="1812187"/>
              <a:chExt cx="2149991" cy="399385"/>
            </a:xfrm>
          </p:grpSpPr>
          <p:sp>
            <p:nvSpPr>
              <p:cNvPr id="195" name="직사각형 194">
                <a:extLst>
                  <a:ext uri="{FF2B5EF4-FFF2-40B4-BE49-F238E27FC236}">
                    <a16:creationId xmlns:a16="http://schemas.microsoft.com/office/drawing/2014/main" id="{7337035B-3F95-4CFD-8A02-15BFD92FBAF0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solidFill>
                <a:srgbClr val="00B0F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6" name="직사각형 195">
                <a:extLst>
                  <a:ext uri="{FF2B5EF4-FFF2-40B4-BE49-F238E27FC236}">
                    <a16:creationId xmlns:a16="http://schemas.microsoft.com/office/drawing/2014/main" id="{090D816A-4B8F-4EC1-B3F8-9166720DE2E0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7" name="직사각형 196">
                <a:extLst>
                  <a:ext uri="{FF2B5EF4-FFF2-40B4-BE49-F238E27FC236}">
                    <a16:creationId xmlns:a16="http://schemas.microsoft.com/office/drawing/2014/main" id="{7F22158D-B78C-4BD8-AC45-66DFB2177941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8" name="직사각형 197">
                <a:extLst>
                  <a:ext uri="{FF2B5EF4-FFF2-40B4-BE49-F238E27FC236}">
                    <a16:creationId xmlns:a16="http://schemas.microsoft.com/office/drawing/2014/main" id="{09A02DA8-4DFE-4242-B9BD-AD671272629E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9" name="직사각형 198">
                <a:extLst>
                  <a:ext uri="{FF2B5EF4-FFF2-40B4-BE49-F238E27FC236}">
                    <a16:creationId xmlns:a16="http://schemas.microsoft.com/office/drawing/2014/main" id="{0CBBC3EC-200A-4F2B-918E-46D4AECB7415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00" name="직사각형 199">
                <a:extLst>
                  <a:ext uri="{FF2B5EF4-FFF2-40B4-BE49-F238E27FC236}">
                    <a16:creationId xmlns:a16="http://schemas.microsoft.com/office/drawing/2014/main" id="{CE0027BE-36A2-4064-B076-0572F1C33176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53" name="그룹 152">
              <a:extLst>
                <a:ext uri="{FF2B5EF4-FFF2-40B4-BE49-F238E27FC236}">
                  <a16:creationId xmlns:a16="http://schemas.microsoft.com/office/drawing/2014/main" id="{CE622D7A-8BFD-418F-9B80-9B42E6B52CE6}"/>
                </a:ext>
              </a:extLst>
            </p:cNvPr>
            <p:cNvGrpSpPr/>
            <p:nvPr/>
          </p:nvGrpSpPr>
          <p:grpSpPr>
            <a:xfrm>
              <a:off x="8561958" y="3612280"/>
              <a:ext cx="2149991" cy="399385"/>
              <a:chOff x="8580034" y="1812187"/>
              <a:chExt cx="2149991" cy="399385"/>
            </a:xfrm>
          </p:grpSpPr>
          <p:sp>
            <p:nvSpPr>
              <p:cNvPr id="189" name="직사각형 188">
                <a:extLst>
                  <a:ext uri="{FF2B5EF4-FFF2-40B4-BE49-F238E27FC236}">
                    <a16:creationId xmlns:a16="http://schemas.microsoft.com/office/drawing/2014/main" id="{7B144999-C124-43CD-BA56-EAC1E544E0DD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solidFill>
                <a:srgbClr val="00B0F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0" name="직사각형 189">
                <a:extLst>
                  <a:ext uri="{FF2B5EF4-FFF2-40B4-BE49-F238E27FC236}">
                    <a16:creationId xmlns:a16="http://schemas.microsoft.com/office/drawing/2014/main" id="{F91ED291-B078-4D8B-B862-51B4E387A7FB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1" name="직사각형 190">
                <a:extLst>
                  <a:ext uri="{FF2B5EF4-FFF2-40B4-BE49-F238E27FC236}">
                    <a16:creationId xmlns:a16="http://schemas.microsoft.com/office/drawing/2014/main" id="{13BB2697-2A60-4490-9D98-A47281B5C539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2" name="직사각형 191">
                <a:extLst>
                  <a:ext uri="{FF2B5EF4-FFF2-40B4-BE49-F238E27FC236}">
                    <a16:creationId xmlns:a16="http://schemas.microsoft.com/office/drawing/2014/main" id="{D3637B96-3175-4C89-9405-37F5AE487D54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3" name="직사각형 192">
                <a:extLst>
                  <a:ext uri="{FF2B5EF4-FFF2-40B4-BE49-F238E27FC236}">
                    <a16:creationId xmlns:a16="http://schemas.microsoft.com/office/drawing/2014/main" id="{B3467DAA-6E98-4CCB-BDA9-87DE849DCBCA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94" name="직사각형 193">
                <a:extLst>
                  <a:ext uri="{FF2B5EF4-FFF2-40B4-BE49-F238E27FC236}">
                    <a16:creationId xmlns:a16="http://schemas.microsoft.com/office/drawing/2014/main" id="{912DE1D5-F02A-4E34-8B2C-2979B0CC7B39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54" name="그룹 153">
              <a:extLst>
                <a:ext uri="{FF2B5EF4-FFF2-40B4-BE49-F238E27FC236}">
                  <a16:creationId xmlns:a16="http://schemas.microsoft.com/office/drawing/2014/main" id="{BC71E2E7-0C3A-4BE8-9561-92CD984E589F}"/>
                </a:ext>
              </a:extLst>
            </p:cNvPr>
            <p:cNvGrpSpPr/>
            <p:nvPr/>
          </p:nvGrpSpPr>
          <p:grpSpPr>
            <a:xfrm>
              <a:off x="8561958" y="3165712"/>
              <a:ext cx="2149991" cy="399385"/>
              <a:chOff x="8580034" y="1812187"/>
              <a:chExt cx="2149991" cy="399385"/>
            </a:xfrm>
          </p:grpSpPr>
          <p:sp>
            <p:nvSpPr>
              <p:cNvPr id="183" name="직사각형 182">
                <a:extLst>
                  <a:ext uri="{FF2B5EF4-FFF2-40B4-BE49-F238E27FC236}">
                    <a16:creationId xmlns:a16="http://schemas.microsoft.com/office/drawing/2014/main" id="{B80DB46B-21BA-4D45-9C26-8FC88310C0D5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solidFill>
                <a:srgbClr val="00B0F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84" name="직사각형 183">
                <a:extLst>
                  <a:ext uri="{FF2B5EF4-FFF2-40B4-BE49-F238E27FC236}">
                    <a16:creationId xmlns:a16="http://schemas.microsoft.com/office/drawing/2014/main" id="{938E5485-B88B-4C57-AB53-3CF10045AA35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85" name="직사각형 184">
                <a:extLst>
                  <a:ext uri="{FF2B5EF4-FFF2-40B4-BE49-F238E27FC236}">
                    <a16:creationId xmlns:a16="http://schemas.microsoft.com/office/drawing/2014/main" id="{B4EE6556-DEF7-48EF-AFB1-3A867568AE30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86" name="직사각형 185">
                <a:extLst>
                  <a:ext uri="{FF2B5EF4-FFF2-40B4-BE49-F238E27FC236}">
                    <a16:creationId xmlns:a16="http://schemas.microsoft.com/office/drawing/2014/main" id="{732F6311-15EE-4E6F-BEF7-B436AA8E47CF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87" name="직사각형 186">
                <a:extLst>
                  <a:ext uri="{FF2B5EF4-FFF2-40B4-BE49-F238E27FC236}">
                    <a16:creationId xmlns:a16="http://schemas.microsoft.com/office/drawing/2014/main" id="{005DE1AE-C72F-4799-B7AC-04B21C226436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88" name="직사각형 187">
                <a:extLst>
                  <a:ext uri="{FF2B5EF4-FFF2-40B4-BE49-F238E27FC236}">
                    <a16:creationId xmlns:a16="http://schemas.microsoft.com/office/drawing/2014/main" id="{D025FED2-FEF7-40F0-9FC6-6BC075D287E2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1AE1DCC9-FFAF-4A30-8F36-918709A5BE48}"/>
                </a:ext>
              </a:extLst>
            </p:cNvPr>
            <p:cNvGrpSpPr/>
            <p:nvPr/>
          </p:nvGrpSpPr>
          <p:grpSpPr>
            <a:xfrm>
              <a:off x="8554870" y="4526680"/>
              <a:ext cx="2149991" cy="399385"/>
              <a:chOff x="8580034" y="1812187"/>
              <a:chExt cx="2149991" cy="399385"/>
            </a:xfrm>
          </p:grpSpPr>
          <p:sp>
            <p:nvSpPr>
              <p:cNvPr id="177" name="직사각형 176">
                <a:extLst>
                  <a:ext uri="{FF2B5EF4-FFF2-40B4-BE49-F238E27FC236}">
                    <a16:creationId xmlns:a16="http://schemas.microsoft.com/office/drawing/2014/main" id="{2704A0D4-C3C5-4AB5-9D0E-8CC1656B3101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solidFill>
                <a:srgbClr val="00B0F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62916130-F1E1-44F9-9BA7-E9ECBCEEC5DA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9" name="직사각형 178">
                <a:extLst>
                  <a:ext uri="{FF2B5EF4-FFF2-40B4-BE49-F238E27FC236}">
                    <a16:creationId xmlns:a16="http://schemas.microsoft.com/office/drawing/2014/main" id="{B5824A4D-1503-4888-AC4C-E2986BC5A1C5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80" name="직사각형 179">
                <a:extLst>
                  <a:ext uri="{FF2B5EF4-FFF2-40B4-BE49-F238E27FC236}">
                    <a16:creationId xmlns:a16="http://schemas.microsoft.com/office/drawing/2014/main" id="{935CB625-52EC-4BDE-87C0-8F7ACE1C43AF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81" name="직사각형 180">
                <a:extLst>
                  <a:ext uri="{FF2B5EF4-FFF2-40B4-BE49-F238E27FC236}">
                    <a16:creationId xmlns:a16="http://schemas.microsoft.com/office/drawing/2014/main" id="{015DC8BD-3D99-475E-A4C5-122CC14DEF8C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82" name="직사각형 181">
                <a:extLst>
                  <a:ext uri="{FF2B5EF4-FFF2-40B4-BE49-F238E27FC236}">
                    <a16:creationId xmlns:a16="http://schemas.microsoft.com/office/drawing/2014/main" id="{4CFB7CCF-0D53-41AA-9DC4-B82F6EF0FA98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F74BFD6E-252B-41C5-98AC-32F9A975AC32}"/>
                </a:ext>
              </a:extLst>
            </p:cNvPr>
            <p:cNvGrpSpPr/>
            <p:nvPr/>
          </p:nvGrpSpPr>
          <p:grpSpPr>
            <a:xfrm>
              <a:off x="8554870" y="4080112"/>
              <a:ext cx="2149991" cy="399385"/>
              <a:chOff x="8580034" y="1812187"/>
              <a:chExt cx="2149991" cy="399385"/>
            </a:xfrm>
          </p:grpSpPr>
          <p:sp>
            <p:nvSpPr>
              <p:cNvPr id="171" name="직사각형 170">
                <a:extLst>
                  <a:ext uri="{FF2B5EF4-FFF2-40B4-BE49-F238E27FC236}">
                    <a16:creationId xmlns:a16="http://schemas.microsoft.com/office/drawing/2014/main" id="{B60FE458-6E3C-4616-9274-931F84AA4935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solidFill>
                <a:srgbClr val="00B0F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2" name="직사각형 171">
                <a:extLst>
                  <a:ext uri="{FF2B5EF4-FFF2-40B4-BE49-F238E27FC236}">
                    <a16:creationId xmlns:a16="http://schemas.microsoft.com/office/drawing/2014/main" id="{AD8FE983-4CBE-4172-83F2-DAA5A6D3827F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3" name="직사각형 172">
                <a:extLst>
                  <a:ext uri="{FF2B5EF4-FFF2-40B4-BE49-F238E27FC236}">
                    <a16:creationId xmlns:a16="http://schemas.microsoft.com/office/drawing/2014/main" id="{5950E1DE-EFE0-4824-935A-9D4305725989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4" name="직사각형 173">
                <a:extLst>
                  <a:ext uri="{FF2B5EF4-FFF2-40B4-BE49-F238E27FC236}">
                    <a16:creationId xmlns:a16="http://schemas.microsoft.com/office/drawing/2014/main" id="{6702B9EB-7D30-4C69-A556-B4B5314755A5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5" name="직사각형 174">
                <a:extLst>
                  <a:ext uri="{FF2B5EF4-FFF2-40B4-BE49-F238E27FC236}">
                    <a16:creationId xmlns:a16="http://schemas.microsoft.com/office/drawing/2014/main" id="{A9424B8A-D7F0-4DBE-8980-2D94D3BEE226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6" name="직사각형 175">
                <a:extLst>
                  <a:ext uri="{FF2B5EF4-FFF2-40B4-BE49-F238E27FC236}">
                    <a16:creationId xmlns:a16="http://schemas.microsoft.com/office/drawing/2014/main" id="{772AF8D7-6E0F-4678-91D7-4E88F50F593A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id="{21974D25-6B9C-41CA-83DA-B9039946CD74}"/>
                </a:ext>
              </a:extLst>
            </p:cNvPr>
            <p:cNvGrpSpPr/>
            <p:nvPr/>
          </p:nvGrpSpPr>
          <p:grpSpPr>
            <a:xfrm>
              <a:off x="8554870" y="5587384"/>
              <a:ext cx="2149991" cy="399385"/>
              <a:chOff x="8580034" y="1812187"/>
              <a:chExt cx="2149991" cy="399385"/>
            </a:xfrm>
          </p:grpSpPr>
          <p:sp>
            <p:nvSpPr>
              <p:cNvPr id="165" name="직사각형 164">
                <a:extLst>
                  <a:ext uri="{FF2B5EF4-FFF2-40B4-BE49-F238E27FC236}">
                    <a16:creationId xmlns:a16="http://schemas.microsoft.com/office/drawing/2014/main" id="{01FAED3A-4C6B-4A78-9112-67BD639F78D6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solidFill>
                <a:srgbClr val="00B0F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6" name="직사각형 165">
                <a:extLst>
                  <a:ext uri="{FF2B5EF4-FFF2-40B4-BE49-F238E27FC236}">
                    <a16:creationId xmlns:a16="http://schemas.microsoft.com/office/drawing/2014/main" id="{8502D368-3BFE-434D-825E-88A78A2774A9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7" name="직사각형 166">
                <a:extLst>
                  <a:ext uri="{FF2B5EF4-FFF2-40B4-BE49-F238E27FC236}">
                    <a16:creationId xmlns:a16="http://schemas.microsoft.com/office/drawing/2014/main" id="{1A2E4F07-7347-4BB7-BAB2-34E4BCFBD4B6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8" name="직사각형 167">
                <a:extLst>
                  <a:ext uri="{FF2B5EF4-FFF2-40B4-BE49-F238E27FC236}">
                    <a16:creationId xmlns:a16="http://schemas.microsoft.com/office/drawing/2014/main" id="{B60218AB-921F-4626-A4C8-08ABAF320577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9" name="직사각형 168">
                <a:extLst>
                  <a:ext uri="{FF2B5EF4-FFF2-40B4-BE49-F238E27FC236}">
                    <a16:creationId xmlns:a16="http://schemas.microsoft.com/office/drawing/2014/main" id="{2B6592F8-AD8B-4F41-B1EB-CC384EA9C4EA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0" name="직사각형 169">
                <a:extLst>
                  <a:ext uri="{FF2B5EF4-FFF2-40B4-BE49-F238E27FC236}">
                    <a16:creationId xmlns:a16="http://schemas.microsoft.com/office/drawing/2014/main" id="{7A86F31D-5A2D-4623-86B3-7D2AD12FC8F7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id="{327D014B-725A-48E2-B513-D6C9859D3D6C}"/>
                </a:ext>
              </a:extLst>
            </p:cNvPr>
            <p:cNvGrpSpPr/>
            <p:nvPr/>
          </p:nvGrpSpPr>
          <p:grpSpPr>
            <a:xfrm>
              <a:off x="8554870" y="5140816"/>
              <a:ext cx="2149991" cy="399385"/>
              <a:chOff x="8580034" y="1812187"/>
              <a:chExt cx="2149991" cy="399385"/>
            </a:xfrm>
          </p:grpSpPr>
          <p:sp>
            <p:nvSpPr>
              <p:cNvPr id="159" name="직사각형 158">
                <a:extLst>
                  <a:ext uri="{FF2B5EF4-FFF2-40B4-BE49-F238E27FC236}">
                    <a16:creationId xmlns:a16="http://schemas.microsoft.com/office/drawing/2014/main" id="{C1998A1E-036D-4F7E-AF2D-CD0FD5B9FFE3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solidFill>
                <a:srgbClr val="00B0F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0" name="직사각형 159">
                <a:extLst>
                  <a:ext uri="{FF2B5EF4-FFF2-40B4-BE49-F238E27FC236}">
                    <a16:creationId xmlns:a16="http://schemas.microsoft.com/office/drawing/2014/main" id="{FA5E036F-A3F7-4151-A5D6-E4C6DA00E9C9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1" name="직사각형 160">
                <a:extLst>
                  <a:ext uri="{FF2B5EF4-FFF2-40B4-BE49-F238E27FC236}">
                    <a16:creationId xmlns:a16="http://schemas.microsoft.com/office/drawing/2014/main" id="{1578C3F8-9222-423C-91D8-E704E220B7BF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2" name="직사각형 161">
                <a:extLst>
                  <a:ext uri="{FF2B5EF4-FFF2-40B4-BE49-F238E27FC236}">
                    <a16:creationId xmlns:a16="http://schemas.microsoft.com/office/drawing/2014/main" id="{D1571075-0B2F-4055-989B-E6DE8080DCEB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3" name="직사각형 162">
                <a:extLst>
                  <a:ext uri="{FF2B5EF4-FFF2-40B4-BE49-F238E27FC236}">
                    <a16:creationId xmlns:a16="http://schemas.microsoft.com/office/drawing/2014/main" id="{2308A8F1-F496-4253-99AD-9CAE04777368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4" name="직사각형 163">
                <a:extLst>
                  <a:ext uri="{FF2B5EF4-FFF2-40B4-BE49-F238E27FC236}">
                    <a16:creationId xmlns:a16="http://schemas.microsoft.com/office/drawing/2014/main" id="{8420E646-6442-4052-BB16-8AB39AB8751A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207" name="오른쪽 중괄호 206">
            <a:extLst>
              <a:ext uri="{FF2B5EF4-FFF2-40B4-BE49-F238E27FC236}">
                <a16:creationId xmlns:a16="http://schemas.microsoft.com/office/drawing/2014/main" id="{D8ED4EC5-CA05-42D9-95FE-99F4FF56B5AA}"/>
              </a:ext>
            </a:extLst>
          </p:cNvPr>
          <p:cNvSpPr/>
          <p:nvPr/>
        </p:nvSpPr>
        <p:spPr>
          <a:xfrm rot="10800000">
            <a:off x="3418102" y="4584860"/>
            <a:ext cx="210734" cy="456056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C0FE23C7-FDA9-4BED-B02A-83B8D56B8680}"/>
              </a:ext>
            </a:extLst>
          </p:cNvPr>
          <p:cNvSpPr txBox="1"/>
          <p:nvPr/>
        </p:nvSpPr>
        <p:spPr>
          <a:xfrm rot="5400000">
            <a:off x="2803101" y="4517432"/>
            <a:ext cx="8333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Testing Data</a:t>
            </a:r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09" name="그룹 208">
            <a:extLst>
              <a:ext uri="{FF2B5EF4-FFF2-40B4-BE49-F238E27FC236}">
                <a16:creationId xmlns:a16="http://schemas.microsoft.com/office/drawing/2014/main" id="{6066E412-3E49-4463-9275-D456D7A283E6}"/>
              </a:ext>
            </a:extLst>
          </p:cNvPr>
          <p:cNvGrpSpPr/>
          <p:nvPr/>
        </p:nvGrpSpPr>
        <p:grpSpPr>
          <a:xfrm>
            <a:off x="3821846" y="3046819"/>
            <a:ext cx="3216932" cy="2089232"/>
            <a:chOff x="1900660" y="2279665"/>
            <a:chExt cx="5718989" cy="3714191"/>
          </a:xfrm>
          <a:solidFill>
            <a:schemeClr val="accent5">
              <a:lumMod val="40000"/>
              <a:lumOff val="60000"/>
            </a:schemeClr>
          </a:solidFill>
        </p:grpSpPr>
        <p:grpSp>
          <p:nvGrpSpPr>
            <p:cNvPr id="210" name="그룹 209">
              <a:extLst>
                <a:ext uri="{FF2B5EF4-FFF2-40B4-BE49-F238E27FC236}">
                  <a16:creationId xmlns:a16="http://schemas.microsoft.com/office/drawing/2014/main" id="{A3C60C35-37DE-4C33-9429-1874A15AB64C}"/>
                </a:ext>
              </a:extLst>
            </p:cNvPr>
            <p:cNvGrpSpPr/>
            <p:nvPr/>
          </p:nvGrpSpPr>
          <p:grpSpPr>
            <a:xfrm>
              <a:off x="1907748" y="2279665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330" name="직사각형 329">
                <a:extLst>
                  <a:ext uri="{FF2B5EF4-FFF2-40B4-BE49-F238E27FC236}">
                    <a16:creationId xmlns:a16="http://schemas.microsoft.com/office/drawing/2014/main" id="{E5A62A32-83FD-481A-B06F-C7C4E07EE5DC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1" name="직사각형 330">
                <a:extLst>
                  <a:ext uri="{FF2B5EF4-FFF2-40B4-BE49-F238E27FC236}">
                    <a16:creationId xmlns:a16="http://schemas.microsoft.com/office/drawing/2014/main" id="{877A4297-D51F-443D-9E1A-C37BAC875A83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2" name="직사각형 331">
                <a:extLst>
                  <a:ext uri="{FF2B5EF4-FFF2-40B4-BE49-F238E27FC236}">
                    <a16:creationId xmlns:a16="http://schemas.microsoft.com/office/drawing/2014/main" id="{45F8D0DE-0E9C-4A48-9E4E-B0ECAD7EB6F6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3" name="직사각형 332">
                <a:extLst>
                  <a:ext uri="{FF2B5EF4-FFF2-40B4-BE49-F238E27FC236}">
                    <a16:creationId xmlns:a16="http://schemas.microsoft.com/office/drawing/2014/main" id="{15224E74-16A5-4203-B3D6-7F4EC776A9A0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4" name="직사각형 333">
                <a:extLst>
                  <a:ext uri="{FF2B5EF4-FFF2-40B4-BE49-F238E27FC236}">
                    <a16:creationId xmlns:a16="http://schemas.microsoft.com/office/drawing/2014/main" id="{C2B9F4EE-B93A-4E27-BC97-88569E6EEE22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5" name="직사각형 334">
                <a:extLst>
                  <a:ext uri="{FF2B5EF4-FFF2-40B4-BE49-F238E27FC236}">
                    <a16:creationId xmlns:a16="http://schemas.microsoft.com/office/drawing/2014/main" id="{C4206866-F5D2-4D37-9D58-27BD4F77AE27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6" name="직사각형 335">
                <a:extLst>
                  <a:ext uri="{FF2B5EF4-FFF2-40B4-BE49-F238E27FC236}">
                    <a16:creationId xmlns:a16="http://schemas.microsoft.com/office/drawing/2014/main" id="{77C294A4-A37B-4615-93A1-9A8BC1AB8C72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7" name="직사각형 336">
                <a:extLst>
                  <a:ext uri="{FF2B5EF4-FFF2-40B4-BE49-F238E27FC236}">
                    <a16:creationId xmlns:a16="http://schemas.microsoft.com/office/drawing/2014/main" id="{A3812778-80EE-4A71-8616-2C8B14C2C805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8" name="직사각형 337">
                <a:extLst>
                  <a:ext uri="{FF2B5EF4-FFF2-40B4-BE49-F238E27FC236}">
                    <a16:creationId xmlns:a16="http://schemas.microsoft.com/office/drawing/2014/main" id="{A63A1AF4-888A-48DF-921C-467ACD14948D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39" name="직사각형 338">
                <a:extLst>
                  <a:ext uri="{FF2B5EF4-FFF2-40B4-BE49-F238E27FC236}">
                    <a16:creationId xmlns:a16="http://schemas.microsoft.com/office/drawing/2014/main" id="{678B1849-255B-4D9C-832C-0C447070C16D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0" name="직사각형 339">
                <a:extLst>
                  <a:ext uri="{FF2B5EF4-FFF2-40B4-BE49-F238E27FC236}">
                    <a16:creationId xmlns:a16="http://schemas.microsoft.com/office/drawing/2014/main" id="{BF7DE898-C143-4BD3-A33D-D949C07A5CB7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1" name="직사각형 340">
                <a:extLst>
                  <a:ext uri="{FF2B5EF4-FFF2-40B4-BE49-F238E27FC236}">
                    <a16:creationId xmlns:a16="http://schemas.microsoft.com/office/drawing/2014/main" id="{5C53F8DD-D340-44FB-91AD-98E6166739BF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2" name="직사각형 341">
                <a:extLst>
                  <a:ext uri="{FF2B5EF4-FFF2-40B4-BE49-F238E27FC236}">
                    <a16:creationId xmlns:a16="http://schemas.microsoft.com/office/drawing/2014/main" id="{29926CBE-C392-4C46-9191-756932389864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3" name="직사각형 342">
                <a:extLst>
                  <a:ext uri="{FF2B5EF4-FFF2-40B4-BE49-F238E27FC236}">
                    <a16:creationId xmlns:a16="http://schemas.microsoft.com/office/drawing/2014/main" id="{EF76D80F-DB7C-4316-B9AE-A443DE356A85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4" name="직사각형 343">
                <a:extLst>
                  <a:ext uri="{FF2B5EF4-FFF2-40B4-BE49-F238E27FC236}">
                    <a16:creationId xmlns:a16="http://schemas.microsoft.com/office/drawing/2014/main" id="{67325CFB-2EE7-4FE8-BCC6-59BAC8E8DE7B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5" name="직사각형 344">
                <a:extLst>
                  <a:ext uri="{FF2B5EF4-FFF2-40B4-BE49-F238E27FC236}">
                    <a16:creationId xmlns:a16="http://schemas.microsoft.com/office/drawing/2014/main" id="{3E6C917A-BEC3-448C-9822-07F1F737DAD6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11" name="그룹 210">
              <a:extLst>
                <a:ext uri="{FF2B5EF4-FFF2-40B4-BE49-F238E27FC236}">
                  <a16:creationId xmlns:a16="http://schemas.microsoft.com/office/drawing/2014/main" id="{582C8CFF-8D17-40B7-BACB-E12E1B4DBACC}"/>
                </a:ext>
              </a:extLst>
            </p:cNvPr>
            <p:cNvGrpSpPr/>
            <p:nvPr/>
          </p:nvGrpSpPr>
          <p:grpSpPr>
            <a:xfrm>
              <a:off x="1907748" y="2726232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314" name="직사각형 313">
                <a:extLst>
                  <a:ext uri="{FF2B5EF4-FFF2-40B4-BE49-F238E27FC236}">
                    <a16:creationId xmlns:a16="http://schemas.microsoft.com/office/drawing/2014/main" id="{D5FCC3BB-7787-4D22-BB92-CB87F1CA5615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5" name="직사각형 314">
                <a:extLst>
                  <a:ext uri="{FF2B5EF4-FFF2-40B4-BE49-F238E27FC236}">
                    <a16:creationId xmlns:a16="http://schemas.microsoft.com/office/drawing/2014/main" id="{DC10557F-D21A-4CE7-BC3F-1E132ACA1386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6" name="직사각형 315">
                <a:extLst>
                  <a:ext uri="{FF2B5EF4-FFF2-40B4-BE49-F238E27FC236}">
                    <a16:creationId xmlns:a16="http://schemas.microsoft.com/office/drawing/2014/main" id="{CDEF8F79-F32D-4DFD-A032-573BC41AEA18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7" name="직사각형 316">
                <a:extLst>
                  <a:ext uri="{FF2B5EF4-FFF2-40B4-BE49-F238E27FC236}">
                    <a16:creationId xmlns:a16="http://schemas.microsoft.com/office/drawing/2014/main" id="{708CB8CE-FA3B-4BFB-B9C7-CA9278962014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8" name="직사각형 317">
                <a:extLst>
                  <a:ext uri="{FF2B5EF4-FFF2-40B4-BE49-F238E27FC236}">
                    <a16:creationId xmlns:a16="http://schemas.microsoft.com/office/drawing/2014/main" id="{A26610A7-6156-4508-89E3-BC3333C6767C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9" name="직사각형 318">
                <a:extLst>
                  <a:ext uri="{FF2B5EF4-FFF2-40B4-BE49-F238E27FC236}">
                    <a16:creationId xmlns:a16="http://schemas.microsoft.com/office/drawing/2014/main" id="{1305CDD5-3421-4C9C-B60A-28F062E8F9D2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0" name="직사각형 319">
                <a:extLst>
                  <a:ext uri="{FF2B5EF4-FFF2-40B4-BE49-F238E27FC236}">
                    <a16:creationId xmlns:a16="http://schemas.microsoft.com/office/drawing/2014/main" id="{620628B6-1505-45EB-824D-023C6B43387F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1" name="직사각형 320">
                <a:extLst>
                  <a:ext uri="{FF2B5EF4-FFF2-40B4-BE49-F238E27FC236}">
                    <a16:creationId xmlns:a16="http://schemas.microsoft.com/office/drawing/2014/main" id="{323F202F-74A9-492C-AFA3-48DB212722B2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2" name="직사각형 321">
                <a:extLst>
                  <a:ext uri="{FF2B5EF4-FFF2-40B4-BE49-F238E27FC236}">
                    <a16:creationId xmlns:a16="http://schemas.microsoft.com/office/drawing/2014/main" id="{03C34698-B666-4503-AFDD-C1A31EBB2901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3" name="직사각형 322">
                <a:extLst>
                  <a:ext uri="{FF2B5EF4-FFF2-40B4-BE49-F238E27FC236}">
                    <a16:creationId xmlns:a16="http://schemas.microsoft.com/office/drawing/2014/main" id="{8DE9E9D4-EB21-43B8-93A2-D7728BAD8248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4" name="직사각형 323">
                <a:extLst>
                  <a:ext uri="{FF2B5EF4-FFF2-40B4-BE49-F238E27FC236}">
                    <a16:creationId xmlns:a16="http://schemas.microsoft.com/office/drawing/2014/main" id="{7AF377BD-D5A9-4737-BAE0-709F0A5C28E3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5" name="직사각형 324">
                <a:extLst>
                  <a:ext uri="{FF2B5EF4-FFF2-40B4-BE49-F238E27FC236}">
                    <a16:creationId xmlns:a16="http://schemas.microsoft.com/office/drawing/2014/main" id="{701AE111-5C8F-437F-870A-4EE37E96C268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6" name="직사각형 325">
                <a:extLst>
                  <a:ext uri="{FF2B5EF4-FFF2-40B4-BE49-F238E27FC236}">
                    <a16:creationId xmlns:a16="http://schemas.microsoft.com/office/drawing/2014/main" id="{9D5969B7-088A-4168-A772-B777D8755C5F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7" name="직사각형 326">
                <a:extLst>
                  <a:ext uri="{FF2B5EF4-FFF2-40B4-BE49-F238E27FC236}">
                    <a16:creationId xmlns:a16="http://schemas.microsoft.com/office/drawing/2014/main" id="{FFA98332-C36A-47A5-B520-92E111B2266C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8" name="직사각형 327">
                <a:extLst>
                  <a:ext uri="{FF2B5EF4-FFF2-40B4-BE49-F238E27FC236}">
                    <a16:creationId xmlns:a16="http://schemas.microsoft.com/office/drawing/2014/main" id="{EF713AEA-D0FB-4AA4-AA83-8467F04BFA9D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29" name="직사각형 328">
                <a:extLst>
                  <a:ext uri="{FF2B5EF4-FFF2-40B4-BE49-F238E27FC236}">
                    <a16:creationId xmlns:a16="http://schemas.microsoft.com/office/drawing/2014/main" id="{6C71220B-2BBE-4794-BAD7-6CFBB6D95F3B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12" name="그룹 211">
              <a:extLst>
                <a:ext uri="{FF2B5EF4-FFF2-40B4-BE49-F238E27FC236}">
                  <a16:creationId xmlns:a16="http://schemas.microsoft.com/office/drawing/2014/main" id="{1F060D44-231E-4A30-8078-DEEEE50067B1}"/>
                </a:ext>
              </a:extLst>
            </p:cNvPr>
            <p:cNvGrpSpPr/>
            <p:nvPr/>
          </p:nvGrpSpPr>
          <p:grpSpPr>
            <a:xfrm>
              <a:off x="1907748" y="3172800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298" name="직사각형 297">
                <a:extLst>
                  <a:ext uri="{FF2B5EF4-FFF2-40B4-BE49-F238E27FC236}">
                    <a16:creationId xmlns:a16="http://schemas.microsoft.com/office/drawing/2014/main" id="{7905896B-889C-4EFF-A997-9DF5141EC8AA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9" name="직사각형 298">
                <a:extLst>
                  <a:ext uri="{FF2B5EF4-FFF2-40B4-BE49-F238E27FC236}">
                    <a16:creationId xmlns:a16="http://schemas.microsoft.com/office/drawing/2014/main" id="{D18EED1D-BA40-4703-9A49-199B5F95E297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0" name="직사각형 299">
                <a:extLst>
                  <a:ext uri="{FF2B5EF4-FFF2-40B4-BE49-F238E27FC236}">
                    <a16:creationId xmlns:a16="http://schemas.microsoft.com/office/drawing/2014/main" id="{1E33FB13-77ED-4AA5-8D5A-787A8006D4AB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1" name="직사각형 300">
                <a:extLst>
                  <a:ext uri="{FF2B5EF4-FFF2-40B4-BE49-F238E27FC236}">
                    <a16:creationId xmlns:a16="http://schemas.microsoft.com/office/drawing/2014/main" id="{4EC4C4FE-CD4B-4614-B3FD-E0AE851888FF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2" name="직사각형 301">
                <a:extLst>
                  <a:ext uri="{FF2B5EF4-FFF2-40B4-BE49-F238E27FC236}">
                    <a16:creationId xmlns:a16="http://schemas.microsoft.com/office/drawing/2014/main" id="{0198BF62-4532-44B9-BC9E-F1B27DA8CB89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3" name="직사각형 302">
                <a:extLst>
                  <a:ext uri="{FF2B5EF4-FFF2-40B4-BE49-F238E27FC236}">
                    <a16:creationId xmlns:a16="http://schemas.microsoft.com/office/drawing/2014/main" id="{E2077218-F4C0-4305-B8C2-E3EFBE8711BE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4" name="직사각형 303">
                <a:extLst>
                  <a:ext uri="{FF2B5EF4-FFF2-40B4-BE49-F238E27FC236}">
                    <a16:creationId xmlns:a16="http://schemas.microsoft.com/office/drawing/2014/main" id="{ECEA562E-84F4-4C5F-9767-5E2B82D7E902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5" name="직사각형 304">
                <a:extLst>
                  <a:ext uri="{FF2B5EF4-FFF2-40B4-BE49-F238E27FC236}">
                    <a16:creationId xmlns:a16="http://schemas.microsoft.com/office/drawing/2014/main" id="{B52222FB-2AFC-4D34-82F6-3CBD5FCBF375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6" name="직사각형 305">
                <a:extLst>
                  <a:ext uri="{FF2B5EF4-FFF2-40B4-BE49-F238E27FC236}">
                    <a16:creationId xmlns:a16="http://schemas.microsoft.com/office/drawing/2014/main" id="{3CE1522A-A234-4413-B354-DA48C1E4CC00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7" name="직사각형 306">
                <a:extLst>
                  <a:ext uri="{FF2B5EF4-FFF2-40B4-BE49-F238E27FC236}">
                    <a16:creationId xmlns:a16="http://schemas.microsoft.com/office/drawing/2014/main" id="{CF9CA5A6-ABEF-45D5-A7F6-EF6844954B3D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8" name="직사각형 307">
                <a:extLst>
                  <a:ext uri="{FF2B5EF4-FFF2-40B4-BE49-F238E27FC236}">
                    <a16:creationId xmlns:a16="http://schemas.microsoft.com/office/drawing/2014/main" id="{A4B213E4-94EE-4E97-982F-595A5DA37A27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09" name="직사각형 308">
                <a:extLst>
                  <a:ext uri="{FF2B5EF4-FFF2-40B4-BE49-F238E27FC236}">
                    <a16:creationId xmlns:a16="http://schemas.microsoft.com/office/drawing/2014/main" id="{D7C997E0-EDD4-4CC4-B48A-CFA58EF4F1E9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0" name="직사각형 309">
                <a:extLst>
                  <a:ext uri="{FF2B5EF4-FFF2-40B4-BE49-F238E27FC236}">
                    <a16:creationId xmlns:a16="http://schemas.microsoft.com/office/drawing/2014/main" id="{D1D86E42-D513-4C0A-9AE4-19FC9200974E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1" name="직사각형 310">
                <a:extLst>
                  <a:ext uri="{FF2B5EF4-FFF2-40B4-BE49-F238E27FC236}">
                    <a16:creationId xmlns:a16="http://schemas.microsoft.com/office/drawing/2014/main" id="{4AE16E56-9039-4F6A-A0A8-20D7124CAEB6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2" name="직사각형 311">
                <a:extLst>
                  <a:ext uri="{FF2B5EF4-FFF2-40B4-BE49-F238E27FC236}">
                    <a16:creationId xmlns:a16="http://schemas.microsoft.com/office/drawing/2014/main" id="{69FC0A85-2BCA-4422-A06C-0030822EFFA1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3" name="직사각형 312">
                <a:extLst>
                  <a:ext uri="{FF2B5EF4-FFF2-40B4-BE49-F238E27FC236}">
                    <a16:creationId xmlns:a16="http://schemas.microsoft.com/office/drawing/2014/main" id="{F1EAE81F-6BCC-4EC2-8437-2E4AD17BC5F7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13" name="그룹 212">
              <a:extLst>
                <a:ext uri="{FF2B5EF4-FFF2-40B4-BE49-F238E27FC236}">
                  <a16:creationId xmlns:a16="http://schemas.microsoft.com/office/drawing/2014/main" id="{A5CC45CE-1033-4897-AB06-D6436BF55D6B}"/>
                </a:ext>
              </a:extLst>
            </p:cNvPr>
            <p:cNvGrpSpPr/>
            <p:nvPr/>
          </p:nvGrpSpPr>
          <p:grpSpPr>
            <a:xfrm>
              <a:off x="1907748" y="3619367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282" name="직사각형 281">
                <a:extLst>
                  <a:ext uri="{FF2B5EF4-FFF2-40B4-BE49-F238E27FC236}">
                    <a16:creationId xmlns:a16="http://schemas.microsoft.com/office/drawing/2014/main" id="{4EF279C4-682A-4AE3-91AC-00325FB7F94A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3" name="직사각형 282">
                <a:extLst>
                  <a:ext uri="{FF2B5EF4-FFF2-40B4-BE49-F238E27FC236}">
                    <a16:creationId xmlns:a16="http://schemas.microsoft.com/office/drawing/2014/main" id="{01C7E8C4-A14B-49A4-BEFE-4048A18C751C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4" name="직사각형 283">
                <a:extLst>
                  <a:ext uri="{FF2B5EF4-FFF2-40B4-BE49-F238E27FC236}">
                    <a16:creationId xmlns:a16="http://schemas.microsoft.com/office/drawing/2014/main" id="{B46DAC67-C68C-4765-A2B5-3C4CA9A10A8D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5" name="직사각형 284">
                <a:extLst>
                  <a:ext uri="{FF2B5EF4-FFF2-40B4-BE49-F238E27FC236}">
                    <a16:creationId xmlns:a16="http://schemas.microsoft.com/office/drawing/2014/main" id="{78A5D4FE-5171-4463-910C-1CB31B440891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6" name="직사각형 285">
                <a:extLst>
                  <a:ext uri="{FF2B5EF4-FFF2-40B4-BE49-F238E27FC236}">
                    <a16:creationId xmlns:a16="http://schemas.microsoft.com/office/drawing/2014/main" id="{D6992821-4909-47F2-B541-A3AB8F739F44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7" name="직사각형 286">
                <a:extLst>
                  <a:ext uri="{FF2B5EF4-FFF2-40B4-BE49-F238E27FC236}">
                    <a16:creationId xmlns:a16="http://schemas.microsoft.com/office/drawing/2014/main" id="{39C62236-56A9-4992-B30A-E406E2FA81EB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8" name="직사각형 287">
                <a:extLst>
                  <a:ext uri="{FF2B5EF4-FFF2-40B4-BE49-F238E27FC236}">
                    <a16:creationId xmlns:a16="http://schemas.microsoft.com/office/drawing/2014/main" id="{A1F5168B-1B79-4595-9C12-CFE9E4C0B904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9" name="직사각형 288">
                <a:extLst>
                  <a:ext uri="{FF2B5EF4-FFF2-40B4-BE49-F238E27FC236}">
                    <a16:creationId xmlns:a16="http://schemas.microsoft.com/office/drawing/2014/main" id="{D52EC8B9-7247-4778-A776-DC3E0D326A35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0" name="직사각형 289">
                <a:extLst>
                  <a:ext uri="{FF2B5EF4-FFF2-40B4-BE49-F238E27FC236}">
                    <a16:creationId xmlns:a16="http://schemas.microsoft.com/office/drawing/2014/main" id="{48E12266-6646-4D2F-B5FC-8F79678EE4AA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1" name="직사각형 290">
                <a:extLst>
                  <a:ext uri="{FF2B5EF4-FFF2-40B4-BE49-F238E27FC236}">
                    <a16:creationId xmlns:a16="http://schemas.microsoft.com/office/drawing/2014/main" id="{EED2A56D-C4EE-42E5-8441-8B947A49AE1C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2" name="직사각형 291">
                <a:extLst>
                  <a:ext uri="{FF2B5EF4-FFF2-40B4-BE49-F238E27FC236}">
                    <a16:creationId xmlns:a16="http://schemas.microsoft.com/office/drawing/2014/main" id="{A1662B65-1870-4DC1-8544-3FBC2B00293F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3" name="직사각형 292">
                <a:extLst>
                  <a:ext uri="{FF2B5EF4-FFF2-40B4-BE49-F238E27FC236}">
                    <a16:creationId xmlns:a16="http://schemas.microsoft.com/office/drawing/2014/main" id="{DA87E094-FDD2-4F67-80EC-5CC5F023FFC5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4" name="직사각형 293">
                <a:extLst>
                  <a:ext uri="{FF2B5EF4-FFF2-40B4-BE49-F238E27FC236}">
                    <a16:creationId xmlns:a16="http://schemas.microsoft.com/office/drawing/2014/main" id="{0C84742B-8336-4511-B1A3-B382AEE22158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5" name="직사각형 294">
                <a:extLst>
                  <a:ext uri="{FF2B5EF4-FFF2-40B4-BE49-F238E27FC236}">
                    <a16:creationId xmlns:a16="http://schemas.microsoft.com/office/drawing/2014/main" id="{729771C3-8017-4A4C-B5F8-6C4ED6E9AF3F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6" name="직사각형 295">
                <a:extLst>
                  <a:ext uri="{FF2B5EF4-FFF2-40B4-BE49-F238E27FC236}">
                    <a16:creationId xmlns:a16="http://schemas.microsoft.com/office/drawing/2014/main" id="{50DC11E9-D3EB-4986-A8AD-8E6D7AB8598D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97" name="직사각형 296">
                <a:extLst>
                  <a:ext uri="{FF2B5EF4-FFF2-40B4-BE49-F238E27FC236}">
                    <a16:creationId xmlns:a16="http://schemas.microsoft.com/office/drawing/2014/main" id="{6DE874FA-0280-4867-A7CD-8BCF0A7377B2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14" name="그룹 213">
              <a:extLst>
                <a:ext uri="{FF2B5EF4-FFF2-40B4-BE49-F238E27FC236}">
                  <a16:creationId xmlns:a16="http://schemas.microsoft.com/office/drawing/2014/main" id="{03334190-0A78-493A-BBBC-9ACDF9B6CE05}"/>
                </a:ext>
              </a:extLst>
            </p:cNvPr>
            <p:cNvGrpSpPr/>
            <p:nvPr/>
          </p:nvGrpSpPr>
          <p:grpSpPr>
            <a:xfrm>
              <a:off x="1900660" y="4087200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266" name="직사각형 265">
                <a:extLst>
                  <a:ext uri="{FF2B5EF4-FFF2-40B4-BE49-F238E27FC236}">
                    <a16:creationId xmlns:a16="http://schemas.microsoft.com/office/drawing/2014/main" id="{8BD0DA4B-1232-4F8C-9726-5CDD2E8E969F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7" name="직사각형 266">
                <a:extLst>
                  <a:ext uri="{FF2B5EF4-FFF2-40B4-BE49-F238E27FC236}">
                    <a16:creationId xmlns:a16="http://schemas.microsoft.com/office/drawing/2014/main" id="{E4A43863-3434-4557-8497-71EED1F269BF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8" name="직사각형 267">
                <a:extLst>
                  <a:ext uri="{FF2B5EF4-FFF2-40B4-BE49-F238E27FC236}">
                    <a16:creationId xmlns:a16="http://schemas.microsoft.com/office/drawing/2014/main" id="{5E04E6FF-9CC9-4AB5-8743-3A6AF3B046FB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9" name="직사각형 268">
                <a:extLst>
                  <a:ext uri="{FF2B5EF4-FFF2-40B4-BE49-F238E27FC236}">
                    <a16:creationId xmlns:a16="http://schemas.microsoft.com/office/drawing/2014/main" id="{D04DBA25-5D27-420E-9EAB-3C7E9230AC82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0" name="직사각형 269">
                <a:extLst>
                  <a:ext uri="{FF2B5EF4-FFF2-40B4-BE49-F238E27FC236}">
                    <a16:creationId xmlns:a16="http://schemas.microsoft.com/office/drawing/2014/main" id="{182B4F84-E6A1-41A4-A709-33861D5198B7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1" name="직사각형 270">
                <a:extLst>
                  <a:ext uri="{FF2B5EF4-FFF2-40B4-BE49-F238E27FC236}">
                    <a16:creationId xmlns:a16="http://schemas.microsoft.com/office/drawing/2014/main" id="{58EFB216-B43A-43D9-B3F9-6061EABC9996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2" name="직사각형 271">
                <a:extLst>
                  <a:ext uri="{FF2B5EF4-FFF2-40B4-BE49-F238E27FC236}">
                    <a16:creationId xmlns:a16="http://schemas.microsoft.com/office/drawing/2014/main" id="{530C8F78-A3C1-4966-A3DF-B86B2BBD65A7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3" name="직사각형 272">
                <a:extLst>
                  <a:ext uri="{FF2B5EF4-FFF2-40B4-BE49-F238E27FC236}">
                    <a16:creationId xmlns:a16="http://schemas.microsoft.com/office/drawing/2014/main" id="{C605217A-AFCE-40EC-B4B5-02AF50A9ABC1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4" name="직사각형 273">
                <a:extLst>
                  <a:ext uri="{FF2B5EF4-FFF2-40B4-BE49-F238E27FC236}">
                    <a16:creationId xmlns:a16="http://schemas.microsoft.com/office/drawing/2014/main" id="{6741C9A4-7C7B-44CC-B014-E147B0CB477A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5" name="직사각형 274">
                <a:extLst>
                  <a:ext uri="{FF2B5EF4-FFF2-40B4-BE49-F238E27FC236}">
                    <a16:creationId xmlns:a16="http://schemas.microsoft.com/office/drawing/2014/main" id="{3FF69371-729C-4572-9951-294386E785F1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6" name="직사각형 275">
                <a:extLst>
                  <a:ext uri="{FF2B5EF4-FFF2-40B4-BE49-F238E27FC236}">
                    <a16:creationId xmlns:a16="http://schemas.microsoft.com/office/drawing/2014/main" id="{1820DF59-F466-4248-8461-CCF0859AC432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7" name="직사각형 276">
                <a:extLst>
                  <a:ext uri="{FF2B5EF4-FFF2-40B4-BE49-F238E27FC236}">
                    <a16:creationId xmlns:a16="http://schemas.microsoft.com/office/drawing/2014/main" id="{8A1E3465-2E33-4E67-A16C-F24106352539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8" name="직사각형 277">
                <a:extLst>
                  <a:ext uri="{FF2B5EF4-FFF2-40B4-BE49-F238E27FC236}">
                    <a16:creationId xmlns:a16="http://schemas.microsoft.com/office/drawing/2014/main" id="{B84B1704-77E2-4CCD-A0F6-EE5246D9DC85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79" name="직사각형 278">
                <a:extLst>
                  <a:ext uri="{FF2B5EF4-FFF2-40B4-BE49-F238E27FC236}">
                    <a16:creationId xmlns:a16="http://schemas.microsoft.com/office/drawing/2014/main" id="{AC8B917A-B750-4019-AD25-FA67FB93107A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0" name="직사각형 279">
                <a:extLst>
                  <a:ext uri="{FF2B5EF4-FFF2-40B4-BE49-F238E27FC236}">
                    <a16:creationId xmlns:a16="http://schemas.microsoft.com/office/drawing/2014/main" id="{22AB601C-F001-4515-9298-571DFAC003D5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81" name="직사각형 280">
                <a:extLst>
                  <a:ext uri="{FF2B5EF4-FFF2-40B4-BE49-F238E27FC236}">
                    <a16:creationId xmlns:a16="http://schemas.microsoft.com/office/drawing/2014/main" id="{8F915463-34F9-4736-8D29-A72C54BBC286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15" name="그룹 214">
              <a:extLst>
                <a:ext uri="{FF2B5EF4-FFF2-40B4-BE49-F238E27FC236}">
                  <a16:creationId xmlns:a16="http://schemas.microsoft.com/office/drawing/2014/main" id="{3B536AE0-D62B-4BA0-B92E-F6A9BCB6E48E}"/>
                </a:ext>
              </a:extLst>
            </p:cNvPr>
            <p:cNvGrpSpPr/>
            <p:nvPr/>
          </p:nvGrpSpPr>
          <p:grpSpPr>
            <a:xfrm>
              <a:off x="1900660" y="4533767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250" name="직사각형 249">
                <a:extLst>
                  <a:ext uri="{FF2B5EF4-FFF2-40B4-BE49-F238E27FC236}">
                    <a16:creationId xmlns:a16="http://schemas.microsoft.com/office/drawing/2014/main" id="{E4F36097-F08B-49A6-B2E3-250021368579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1" name="직사각형 250">
                <a:extLst>
                  <a:ext uri="{FF2B5EF4-FFF2-40B4-BE49-F238E27FC236}">
                    <a16:creationId xmlns:a16="http://schemas.microsoft.com/office/drawing/2014/main" id="{E0F7BCC1-8C3A-4DE0-9D07-F71D416B945E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2" name="직사각형 251">
                <a:extLst>
                  <a:ext uri="{FF2B5EF4-FFF2-40B4-BE49-F238E27FC236}">
                    <a16:creationId xmlns:a16="http://schemas.microsoft.com/office/drawing/2014/main" id="{84AA3BA2-DC8A-4113-98DB-A3BBFF9B1F72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3" name="직사각형 252">
                <a:extLst>
                  <a:ext uri="{FF2B5EF4-FFF2-40B4-BE49-F238E27FC236}">
                    <a16:creationId xmlns:a16="http://schemas.microsoft.com/office/drawing/2014/main" id="{706DE7E7-8031-4237-B5E5-BC4578A4BF06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4" name="직사각형 253">
                <a:extLst>
                  <a:ext uri="{FF2B5EF4-FFF2-40B4-BE49-F238E27FC236}">
                    <a16:creationId xmlns:a16="http://schemas.microsoft.com/office/drawing/2014/main" id="{3D637F21-599D-4435-A626-36F76AA0A67D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5" name="직사각형 254">
                <a:extLst>
                  <a:ext uri="{FF2B5EF4-FFF2-40B4-BE49-F238E27FC236}">
                    <a16:creationId xmlns:a16="http://schemas.microsoft.com/office/drawing/2014/main" id="{76D4BD93-6F4E-47AD-A35E-89390D782FE4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6" name="직사각형 255">
                <a:extLst>
                  <a:ext uri="{FF2B5EF4-FFF2-40B4-BE49-F238E27FC236}">
                    <a16:creationId xmlns:a16="http://schemas.microsoft.com/office/drawing/2014/main" id="{D18B6223-FFD7-46EA-A15B-F4E50EF31383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7" name="직사각형 256">
                <a:extLst>
                  <a:ext uri="{FF2B5EF4-FFF2-40B4-BE49-F238E27FC236}">
                    <a16:creationId xmlns:a16="http://schemas.microsoft.com/office/drawing/2014/main" id="{5B665ECB-12F4-4159-969C-A362F9EB3FA6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8" name="직사각형 257">
                <a:extLst>
                  <a:ext uri="{FF2B5EF4-FFF2-40B4-BE49-F238E27FC236}">
                    <a16:creationId xmlns:a16="http://schemas.microsoft.com/office/drawing/2014/main" id="{2C4AFEB1-8006-480D-B71B-5CDD4E2EE05A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9" name="직사각형 258">
                <a:extLst>
                  <a:ext uri="{FF2B5EF4-FFF2-40B4-BE49-F238E27FC236}">
                    <a16:creationId xmlns:a16="http://schemas.microsoft.com/office/drawing/2014/main" id="{17C9442B-9501-4BAF-9A09-6AC055D9F996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0" name="직사각형 259">
                <a:extLst>
                  <a:ext uri="{FF2B5EF4-FFF2-40B4-BE49-F238E27FC236}">
                    <a16:creationId xmlns:a16="http://schemas.microsoft.com/office/drawing/2014/main" id="{F1A454F1-BDD8-41EA-8A4A-FF9C62C026E6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1" name="직사각형 260">
                <a:extLst>
                  <a:ext uri="{FF2B5EF4-FFF2-40B4-BE49-F238E27FC236}">
                    <a16:creationId xmlns:a16="http://schemas.microsoft.com/office/drawing/2014/main" id="{CD8925F8-1EFC-4A07-AAFB-4702B32BB857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2" name="직사각형 261">
                <a:extLst>
                  <a:ext uri="{FF2B5EF4-FFF2-40B4-BE49-F238E27FC236}">
                    <a16:creationId xmlns:a16="http://schemas.microsoft.com/office/drawing/2014/main" id="{348D7159-7827-4139-97D5-C4CA12D899CB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3" name="직사각형 262">
                <a:extLst>
                  <a:ext uri="{FF2B5EF4-FFF2-40B4-BE49-F238E27FC236}">
                    <a16:creationId xmlns:a16="http://schemas.microsoft.com/office/drawing/2014/main" id="{A4752CAE-7AE2-4438-BDB2-06CFFCF04BD0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4" name="직사각형 263">
                <a:extLst>
                  <a:ext uri="{FF2B5EF4-FFF2-40B4-BE49-F238E27FC236}">
                    <a16:creationId xmlns:a16="http://schemas.microsoft.com/office/drawing/2014/main" id="{F5F62051-FBB0-4AA3-BA13-24E002301671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5" name="직사각형 264">
                <a:extLst>
                  <a:ext uri="{FF2B5EF4-FFF2-40B4-BE49-F238E27FC236}">
                    <a16:creationId xmlns:a16="http://schemas.microsoft.com/office/drawing/2014/main" id="{D5D81308-711E-4CEB-AF0E-B40FB84BCF4E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16" name="그룹 215">
              <a:extLst>
                <a:ext uri="{FF2B5EF4-FFF2-40B4-BE49-F238E27FC236}">
                  <a16:creationId xmlns:a16="http://schemas.microsoft.com/office/drawing/2014/main" id="{7B0310FD-A49B-48C2-8CCF-08D81A93C4C3}"/>
                </a:ext>
              </a:extLst>
            </p:cNvPr>
            <p:cNvGrpSpPr/>
            <p:nvPr/>
          </p:nvGrpSpPr>
          <p:grpSpPr>
            <a:xfrm>
              <a:off x="1900660" y="5147904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234" name="직사각형 233">
                <a:extLst>
                  <a:ext uri="{FF2B5EF4-FFF2-40B4-BE49-F238E27FC236}">
                    <a16:creationId xmlns:a16="http://schemas.microsoft.com/office/drawing/2014/main" id="{15F3D1D7-679A-4226-8336-5D47810C530E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5" name="직사각형 234">
                <a:extLst>
                  <a:ext uri="{FF2B5EF4-FFF2-40B4-BE49-F238E27FC236}">
                    <a16:creationId xmlns:a16="http://schemas.microsoft.com/office/drawing/2014/main" id="{2506BC3D-D86A-43B0-AD4C-83868EF95334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6" name="직사각형 235">
                <a:extLst>
                  <a:ext uri="{FF2B5EF4-FFF2-40B4-BE49-F238E27FC236}">
                    <a16:creationId xmlns:a16="http://schemas.microsoft.com/office/drawing/2014/main" id="{025D91B3-F8FA-4A36-8D20-CC420291EBB1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7" name="직사각형 236">
                <a:extLst>
                  <a:ext uri="{FF2B5EF4-FFF2-40B4-BE49-F238E27FC236}">
                    <a16:creationId xmlns:a16="http://schemas.microsoft.com/office/drawing/2014/main" id="{7D80AB5F-E221-49F1-A828-3BF850C2C6B8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8" name="직사각형 237">
                <a:extLst>
                  <a:ext uri="{FF2B5EF4-FFF2-40B4-BE49-F238E27FC236}">
                    <a16:creationId xmlns:a16="http://schemas.microsoft.com/office/drawing/2014/main" id="{9E8A6F8C-734F-4AA5-AA29-45129394BF7F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9" name="직사각형 238">
                <a:extLst>
                  <a:ext uri="{FF2B5EF4-FFF2-40B4-BE49-F238E27FC236}">
                    <a16:creationId xmlns:a16="http://schemas.microsoft.com/office/drawing/2014/main" id="{C7CAC0A6-8253-4F14-A912-837ABA34EF58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0" name="직사각형 239">
                <a:extLst>
                  <a:ext uri="{FF2B5EF4-FFF2-40B4-BE49-F238E27FC236}">
                    <a16:creationId xmlns:a16="http://schemas.microsoft.com/office/drawing/2014/main" id="{C1E36A53-7BFB-4C67-BFBD-8B3129F243FE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1" name="직사각형 240">
                <a:extLst>
                  <a:ext uri="{FF2B5EF4-FFF2-40B4-BE49-F238E27FC236}">
                    <a16:creationId xmlns:a16="http://schemas.microsoft.com/office/drawing/2014/main" id="{2D358BDF-4050-4E9C-A24A-D7F862609C96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2" name="직사각형 241">
                <a:extLst>
                  <a:ext uri="{FF2B5EF4-FFF2-40B4-BE49-F238E27FC236}">
                    <a16:creationId xmlns:a16="http://schemas.microsoft.com/office/drawing/2014/main" id="{6DB6FC45-95BB-48A0-B6D1-9AD1B9318854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3" name="직사각형 242">
                <a:extLst>
                  <a:ext uri="{FF2B5EF4-FFF2-40B4-BE49-F238E27FC236}">
                    <a16:creationId xmlns:a16="http://schemas.microsoft.com/office/drawing/2014/main" id="{47835DF2-DE04-40A7-89C3-2BFDFE1BB694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4" name="직사각형 243">
                <a:extLst>
                  <a:ext uri="{FF2B5EF4-FFF2-40B4-BE49-F238E27FC236}">
                    <a16:creationId xmlns:a16="http://schemas.microsoft.com/office/drawing/2014/main" id="{239E326B-47C2-4F05-9E2C-1782547152FC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5" name="직사각형 244">
                <a:extLst>
                  <a:ext uri="{FF2B5EF4-FFF2-40B4-BE49-F238E27FC236}">
                    <a16:creationId xmlns:a16="http://schemas.microsoft.com/office/drawing/2014/main" id="{C7B2E384-EFEE-4C48-AB5A-39A348886D9A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6" name="직사각형 245">
                <a:extLst>
                  <a:ext uri="{FF2B5EF4-FFF2-40B4-BE49-F238E27FC236}">
                    <a16:creationId xmlns:a16="http://schemas.microsoft.com/office/drawing/2014/main" id="{797D8A2C-1E62-4E86-A779-744FEDE67F66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7" name="직사각형 246">
                <a:extLst>
                  <a:ext uri="{FF2B5EF4-FFF2-40B4-BE49-F238E27FC236}">
                    <a16:creationId xmlns:a16="http://schemas.microsoft.com/office/drawing/2014/main" id="{F47FDA25-9B8C-4C2C-8940-72E8A6F4F4A5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8" name="직사각형 247">
                <a:extLst>
                  <a:ext uri="{FF2B5EF4-FFF2-40B4-BE49-F238E27FC236}">
                    <a16:creationId xmlns:a16="http://schemas.microsoft.com/office/drawing/2014/main" id="{261566DB-53C2-4D50-9BE7-F5144A30CA7A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49" name="직사각형 248">
                <a:extLst>
                  <a:ext uri="{FF2B5EF4-FFF2-40B4-BE49-F238E27FC236}">
                    <a16:creationId xmlns:a16="http://schemas.microsoft.com/office/drawing/2014/main" id="{42FEECE4-1D31-423A-9C6D-AA02A7A4FB3E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17" name="그룹 216">
              <a:extLst>
                <a:ext uri="{FF2B5EF4-FFF2-40B4-BE49-F238E27FC236}">
                  <a16:creationId xmlns:a16="http://schemas.microsoft.com/office/drawing/2014/main" id="{FFA25F9E-63DB-4A93-A0FF-F33CCB240FE9}"/>
                </a:ext>
              </a:extLst>
            </p:cNvPr>
            <p:cNvGrpSpPr/>
            <p:nvPr/>
          </p:nvGrpSpPr>
          <p:grpSpPr>
            <a:xfrm>
              <a:off x="1900660" y="5594471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218" name="직사각형 217">
                <a:extLst>
                  <a:ext uri="{FF2B5EF4-FFF2-40B4-BE49-F238E27FC236}">
                    <a16:creationId xmlns:a16="http://schemas.microsoft.com/office/drawing/2014/main" id="{68E5E1D6-6032-4679-9750-E69EFCFF4FD9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19" name="직사각형 218">
                <a:extLst>
                  <a:ext uri="{FF2B5EF4-FFF2-40B4-BE49-F238E27FC236}">
                    <a16:creationId xmlns:a16="http://schemas.microsoft.com/office/drawing/2014/main" id="{0A16C68C-62A3-485B-855E-3605735DF1B4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0" name="직사각형 219">
                <a:extLst>
                  <a:ext uri="{FF2B5EF4-FFF2-40B4-BE49-F238E27FC236}">
                    <a16:creationId xmlns:a16="http://schemas.microsoft.com/office/drawing/2014/main" id="{E5E2451C-4CCA-4FF0-98B0-D1FB8E9708D1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1" name="직사각형 220">
                <a:extLst>
                  <a:ext uri="{FF2B5EF4-FFF2-40B4-BE49-F238E27FC236}">
                    <a16:creationId xmlns:a16="http://schemas.microsoft.com/office/drawing/2014/main" id="{D6A81289-3A7F-4BEC-82EE-478CC79A40A1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2" name="직사각형 221">
                <a:extLst>
                  <a:ext uri="{FF2B5EF4-FFF2-40B4-BE49-F238E27FC236}">
                    <a16:creationId xmlns:a16="http://schemas.microsoft.com/office/drawing/2014/main" id="{5B50B74C-E0C4-43AE-9752-BD184C08B85A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3" name="직사각형 222">
                <a:extLst>
                  <a:ext uri="{FF2B5EF4-FFF2-40B4-BE49-F238E27FC236}">
                    <a16:creationId xmlns:a16="http://schemas.microsoft.com/office/drawing/2014/main" id="{B742601D-0D21-443D-A2F4-FE4410FE54E1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4" name="직사각형 223">
                <a:extLst>
                  <a:ext uri="{FF2B5EF4-FFF2-40B4-BE49-F238E27FC236}">
                    <a16:creationId xmlns:a16="http://schemas.microsoft.com/office/drawing/2014/main" id="{0326B534-D3CC-4BEA-A499-A7A17E7560DD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5" name="직사각형 224">
                <a:extLst>
                  <a:ext uri="{FF2B5EF4-FFF2-40B4-BE49-F238E27FC236}">
                    <a16:creationId xmlns:a16="http://schemas.microsoft.com/office/drawing/2014/main" id="{751FD14C-E0D5-474E-9E7D-D8F99634DBBE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6" name="직사각형 225">
                <a:extLst>
                  <a:ext uri="{FF2B5EF4-FFF2-40B4-BE49-F238E27FC236}">
                    <a16:creationId xmlns:a16="http://schemas.microsoft.com/office/drawing/2014/main" id="{4935EEFA-62A7-49DE-A927-009F5A1D859A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7" name="직사각형 226">
                <a:extLst>
                  <a:ext uri="{FF2B5EF4-FFF2-40B4-BE49-F238E27FC236}">
                    <a16:creationId xmlns:a16="http://schemas.microsoft.com/office/drawing/2014/main" id="{707C82F2-3816-4A19-9D01-8450A0501121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8" name="직사각형 227">
                <a:extLst>
                  <a:ext uri="{FF2B5EF4-FFF2-40B4-BE49-F238E27FC236}">
                    <a16:creationId xmlns:a16="http://schemas.microsoft.com/office/drawing/2014/main" id="{CEB52D57-CBDE-4C37-AE4B-A39D641AA44E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29" name="직사각형 228">
                <a:extLst>
                  <a:ext uri="{FF2B5EF4-FFF2-40B4-BE49-F238E27FC236}">
                    <a16:creationId xmlns:a16="http://schemas.microsoft.com/office/drawing/2014/main" id="{97190506-EAB6-4374-AC15-D4C7E53D54A3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0" name="직사각형 229">
                <a:extLst>
                  <a:ext uri="{FF2B5EF4-FFF2-40B4-BE49-F238E27FC236}">
                    <a16:creationId xmlns:a16="http://schemas.microsoft.com/office/drawing/2014/main" id="{52F8B32F-0572-484D-A050-CD84BF164EC6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1" name="직사각형 230">
                <a:extLst>
                  <a:ext uri="{FF2B5EF4-FFF2-40B4-BE49-F238E27FC236}">
                    <a16:creationId xmlns:a16="http://schemas.microsoft.com/office/drawing/2014/main" id="{B89AAEAC-F1D0-400D-B9C7-C22C1A4F1AAC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2" name="직사각형 231">
                <a:extLst>
                  <a:ext uri="{FF2B5EF4-FFF2-40B4-BE49-F238E27FC236}">
                    <a16:creationId xmlns:a16="http://schemas.microsoft.com/office/drawing/2014/main" id="{8256C14D-E17F-46E2-8321-78FB71ED9C96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33" name="직사각형 232">
                <a:extLst>
                  <a:ext uri="{FF2B5EF4-FFF2-40B4-BE49-F238E27FC236}">
                    <a16:creationId xmlns:a16="http://schemas.microsoft.com/office/drawing/2014/main" id="{20292CC0-0023-47B4-BF66-4D713C0383FF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346" name="그룹 345">
            <a:extLst>
              <a:ext uri="{FF2B5EF4-FFF2-40B4-BE49-F238E27FC236}">
                <a16:creationId xmlns:a16="http://schemas.microsoft.com/office/drawing/2014/main" id="{E22F5D32-8680-4997-9076-E15E91F74A67}"/>
              </a:ext>
            </a:extLst>
          </p:cNvPr>
          <p:cNvGrpSpPr/>
          <p:nvPr/>
        </p:nvGrpSpPr>
        <p:grpSpPr>
          <a:xfrm>
            <a:off x="3907571" y="3132544"/>
            <a:ext cx="3216932" cy="2089232"/>
            <a:chOff x="1900660" y="2279665"/>
            <a:chExt cx="5718989" cy="3714191"/>
          </a:xfrm>
          <a:solidFill>
            <a:schemeClr val="accent2">
              <a:lumMod val="40000"/>
              <a:lumOff val="60000"/>
            </a:schemeClr>
          </a:solidFill>
        </p:grpSpPr>
        <p:grpSp>
          <p:nvGrpSpPr>
            <p:cNvPr id="347" name="그룹 346">
              <a:extLst>
                <a:ext uri="{FF2B5EF4-FFF2-40B4-BE49-F238E27FC236}">
                  <a16:creationId xmlns:a16="http://schemas.microsoft.com/office/drawing/2014/main" id="{9482920A-0E6C-49C8-B14D-49BE9A173C28}"/>
                </a:ext>
              </a:extLst>
            </p:cNvPr>
            <p:cNvGrpSpPr/>
            <p:nvPr/>
          </p:nvGrpSpPr>
          <p:grpSpPr>
            <a:xfrm>
              <a:off x="1907748" y="2279665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467" name="직사각형 466">
                <a:extLst>
                  <a:ext uri="{FF2B5EF4-FFF2-40B4-BE49-F238E27FC236}">
                    <a16:creationId xmlns:a16="http://schemas.microsoft.com/office/drawing/2014/main" id="{977F1A0E-E2DA-4A29-B229-EE82F9A7BF88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8" name="직사각형 467">
                <a:extLst>
                  <a:ext uri="{FF2B5EF4-FFF2-40B4-BE49-F238E27FC236}">
                    <a16:creationId xmlns:a16="http://schemas.microsoft.com/office/drawing/2014/main" id="{831AE9A3-D50E-40F7-8146-B4C6D0501A70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9" name="직사각형 468">
                <a:extLst>
                  <a:ext uri="{FF2B5EF4-FFF2-40B4-BE49-F238E27FC236}">
                    <a16:creationId xmlns:a16="http://schemas.microsoft.com/office/drawing/2014/main" id="{8634CDCE-6BD4-48F4-8C32-E4E7E4C2D014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0" name="직사각형 469">
                <a:extLst>
                  <a:ext uri="{FF2B5EF4-FFF2-40B4-BE49-F238E27FC236}">
                    <a16:creationId xmlns:a16="http://schemas.microsoft.com/office/drawing/2014/main" id="{DE91C196-5489-4DC7-99D4-D2D907637CB4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1" name="직사각형 470">
                <a:extLst>
                  <a:ext uri="{FF2B5EF4-FFF2-40B4-BE49-F238E27FC236}">
                    <a16:creationId xmlns:a16="http://schemas.microsoft.com/office/drawing/2014/main" id="{A82EF5EB-E3BE-4D2E-8F8D-17AF7F610C71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2" name="직사각형 471">
                <a:extLst>
                  <a:ext uri="{FF2B5EF4-FFF2-40B4-BE49-F238E27FC236}">
                    <a16:creationId xmlns:a16="http://schemas.microsoft.com/office/drawing/2014/main" id="{4FF07FA0-898D-4B73-B087-28ECFC87C972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3" name="직사각형 472">
                <a:extLst>
                  <a:ext uri="{FF2B5EF4-FFF2-40B4-BE49-F238E27FC236}">
                    <a16:creationId xmlns:a16="http://schemas.microsoft.com/office/drawing/2014/main" id="{0D43289E-8261-4D33-8F23-46727CF5E369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4" name="직사각형 473">
                <a:extLst>
                  <a:ext uri="{FF2B5EF4-FFF2-40B4-BE49-F238E27FC236}">
                    <a16:creationId xmlns:a16="http://schemas.microsoft.com/office/drawing/2014/main" id="{649F0E2D-FE32-4904-9064-6DDECDFBDB65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5" name="직사각형 474">
                <a:extLst>
                  <a:ext uri="{FF2B5EF4-FFF2-40B4-BE49-F238E27FC236}">
                    <a16:creationId xmlns:a16="http://schemas.microsoft.com/office/drawing/2014/main" id="{028478D6-BA58-4736-BA66-9257082D914E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6" name="직사각형 475">
                <a:extLst>
                  <a:ext uri="{FF2B5EF4-FFF2-40B4-BE49-F238E27FC236}">
                    <a16:creationId xmlns:a16="http://schemas.microsoft.com/office/drawing/2014/main" id="{43969775-D168-4DBC-9FAB-A5097413BE70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7" name="직사각형 476">
                <a:extLst>
                  <a:ext uri="{FF2B5EF4-FFF2-40B4-BE49-F238E27FC236}">
                    <a16:creationId xmlns:a16="http://schemas.microsoft.com/office/drawing/2014/main" id="{BCB1B4B7-C473-4CF3-BF2C-F62C4ECF9CC5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8" name="직사각형 477">
                <a:extLst>
                  <a:ext uri="{FF2B5EF4-FFF2-40B4-BE49-F238E27FC236}">
                    <a16:creationId xmlns:a16="http://schemas.microsoft.com/office/drawing/2014/main" id="{6B1AC767-7ED9-4679-B896-F2CA5A6FFEC5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9" name="직사각형 478">
                <a:extLst>
                  <a:ext uri="{FF2B5EF4-FFF2-40B4-BE49-F238E27FC236}">
                    <a16:creationId xmlns:a16="http://schemas.microsoft.com/office/drawing/2014/main" id="{2CC9B9FB-78F7-485F-9908-301AB98925C7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80" name="직사각형 479">
                <a:extLst>
                  <a:ext uri="{FF2B5EF4-FFF2-40B4-BE49-F238E27FC236}">
                    <a16:creationId xmlns:a16="http://schemas.microsoft.com/office/drawing/2014/main" id="{675FA82F-DC77-48A6-BFE8-A004F08E55DA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81" name="직사각형 480">
                <a:extLst>
                  <a:ext uri="{FF2B5EF4-FFF2-40B4-BE49-F238E27FC236}">
                    <a16:creationId xmlns:a16="http://schemas.microsoft.com/office/drawing/2014/main" id="{07637E5E-0490-4038-9132-E3A5BFEFD8E0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82" name="직사각형 481">
                <a:extLst>
                  <a:ext uri="{FF2B5EF4-FFF2-40B4-BE49-F238E27FC236}">
                    <a16:creationId xmlns:a16="http://schemas.microsoft.com/office/drawing/2014/main" id="{3136C774-D33F-4F1A-98E3-C930D7EF43C2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348" name="그룹 347">
              <a:extLst>
                <a:ext uri="{FF2B5EF4-FFF2-40B4-BE49-F238E27FC236}">
                  <a16:creationId xmlns:a16="http://schemas.microsoft.com/office/drawing/2014/main" id="{280CB58D-C064-4115-955E-A5683EEA5C6F}"/>
                </a:ext>
              </a:extLst>
            </p:cNvPr>
            <p:cNvGrpSpPr/>
            <p:nvPr/>
          </p:nvGrpSpPr>
          <p:grpSpPr>
            <a:xfrm>
              <a:off x="1907748" y="2726232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451" name="직사각형 450">
                <a:extLst>
                  <a:ext uri="{FF2B5EF4-FFF2-40B4-BE49-F238E27FC236}">
                    <a16:creationId xmlns:a16="http://schemas.microsoft.com/office/drawing/2014/main" id="{700C8C7B-5B9C-456A-BDC6-3EF1A83FF713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2" name="직사각형 451">
                <a:extLst>
                  <a:ext uri="{FF2B5EF4-FFF2-40B4-BE49-F238E27FC236}">
                    <a16:creationId xmlns:a16="http://schemas.microsoft.com/office/drawing/2014/main" id="{348BE10D-B369-417D-A02E-A70CF522D796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3" name="직사각형 452">
                <a:extLst>
                  <a:ext uri="{FF2B5EF4-FFF2-40B4-BE49-F238E27FC236}">
                    <a16:creationId xmlns:a16="http://schemas.microsoft.com/office/drawing/2014/main" id="{CF407A88-BAAE-4B6E-8F51-E67CBF0003A4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4" name="직사각형 453">
                <a:extLst>
                  <a:ext uri="{FF2B5EF4-FFF2-40B4-BE49-F238E27FC236}">
                    <a16:creationId xmlns:a16="http://schemas.microsoft.com/office/drawing/2014/main" id="{26D8E764-004F-4C51-A754-1C378DF49A2E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5" name="직사각형 454">
                <a:extLst>
                  <a:ext uri="{FF2B5EF4-FFF2-40B4-BE49-F238E27FC236}">
                    <a16:creationId xmlns:a16="http://schemas.microsoft.com/office/drawing/2014/main" id="{0E17A351-16D8-4D2E-BBE0-16A8981A528C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6" name="직사각형 455">
                <a:extLst>
                  <a:ext uri="{FF2B5EF4-FFF2-40B4-BE49-F238E27FC236}">
                    <a16:creationId xmlns:a16="http://schemas.microsoft.com/office/drawing/2014/main" id="{D42AFD22-9FB7-4DB2-B17F-7676821EC394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7" name="직사각형 456">
                <a:extLst>
                  <a:ext uri="{FF2B5EF4-FFF2-40B4-BE49-F238E27FC236}">
                    <a16:creationId xmlns:a16="http://schemas.microsoft.com/office/drawing/2014/main" id="{E51A1485-2742-47A6-BBB0-4873EDBA078E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8" name="직사각형 457">
                <a:extLst>
                  <a:ext uri="{FF2B5EF4-FFF2-40B4-BE49-F238E27FC236}">
                    <a16:creationId xmlns:a16="http://schemas.microsoft.com/office/drawing/2014/main" id="{F6A63DC7-D30F-46AA-9F59-F35F3706DCA2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9" name="직사각형 458">
                <a:extLst>
                  <a:ext uri="{FF2B5EF4-FFF2-40B4-BE49-F238E27FC236}">
                    <a16:creationId xmlns:a16="http://schemas.microsoft.com/office/drawing/2014/main" id="{6969824D-5ADA-4561-BDCB-CB876915F72B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0" name="직사각형 459">
                <a:extLst>
                  <a:ext uri="{FF2B5EF4-FFF2-40B4-BE49-F238E27FC236}">
                    <a16:creationId xmlns:a16="http://schemas.microsoft.com/office/drawing/2014/main" id="{6595688C-5759-4075-B7B2-2DE5433CBBE8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1" name="직사각형 460">
                <a:extLst>
                  <a:ext uri="{FF2B5EF4-FFF2-40B4-BE49-F238E27FC236}">
                    <a16:creationId xmlns:a16="http://schemas.microsoft.com/office/drawing/2014/main" id="{E991AA9F-357F-4881-AA07-21E842B0EB5E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2" name="직사각형 461">
                <a:extLst>
                  <a:ext uri="{FF2B5EF4-FFF2-40B4-BE49-F238E27FC236}">
                    <a16:creationId xmlns:a16="http://schemas.microsoft.com/office/drawing/2014/main" id="{F7E13B4A-2E45-458E-A5BB-5CDFE057AF34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3" name="직사각형 462">
                <a:extLst>
                  <a:ext uri="{FF2B5EF4-FFF2-40B4-BE49-F238E27FC236}">
                    <a16:creationId xmlns:a16="http://schemas.microsoft.com/office/drawing/2014/main" id="{CD10519D-F6E7-4E03-9AA9-77123DBA5B36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4" name="직사각형 463">
                <a:extLst>
                  <a:ext uri="{FF2B5EF4-FFF2-40B4-BE49-F238E27FC236}">
                    <a16:creationId xmlns:a16="http://schemas.microsoft.com/office/drawing/2014/main" id="{D6F9E18E-3C7C-4324-BA3B-B29E17A33EBB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5" name="직사각형 464">
                <a:extLst>
                  <a:ext uri="{FF2B5EF4-FFF2-40B4-BE49-F238E27FC236}">
                    <a16:creationId xmlns:a16="http://schemas.microsoft.com/office/drawing/2014/main" id="{85B2BBA4-7457-406D-B202-5D01D8898981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6" name="직사각형 465">
                <a:extLst>
                  <a:ext uri="{FF2B5EF4-FFF2-40B4-BE49-F238E27FC236}">
                    <a16:creationId xmlns:a16="http://schemas.microsoft.com/office/drawing/2014/main" id="{6E866B73-6627-4A0A-BB30-AA18D35BD432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349" name="그룹 348">
              <a:extLst>
                <a:ext uri="{FF2B5EF4-FFF2-40B4-BE49-F238E27FC236}">
                  <a16:creationId xmlns:a16="http://schemas.microsoft.com/office/drawing/2014/main" id="{9A85411F-6009-4C31-8CD2-E0178F6FC096}"/>
                </a:ext>
              </a:extLst>
            </p:cNvPr>
            <p:cNvGrpSpPr/>
            <p:nvPr/>
          </p:nvGrpSpPr>
          <p:grpSpPr>
            <a:xfrm>
              <a:off x="1907748" y="3172800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435" name="직사각형 434">
                <a:extLst>
                  <a:ext uri="{FF2B5EF4-FFF2-40B4-BE49-F238E27FC236}">
                    <a16:creationId xmlns:a16="http://schemas.microsoft.com/office/drawing/2014/main" id="{9402946E-93C1-445E-A515-A86E11856F87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6" name="직사각형 435">
                <a:extLst>
                  <a:ext uri="{FF2B5EF4-FFF2-40B4-BE49-F238E27FC236}">
                    <a16:creationId xmlns:a16="http://schemas.microsoft.com/office/drawing/2014/main" id="{BE25F87C-8D18-4CDA-9FCB-0EAB1DDD5178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7" name="직사각형 436">
                <a:extLst>
                  <a:ext uri="{FF2B5EF4-FFF2-40B4-BE49-F238E27FC236}">
                    <a16:creationId xmlns:a16="http://schemas.microsoft.com/office/drawing/2014/main" id="{CF9D8BD9-B841-40E0-BC6F-6380B180A604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8" name="직사각형 437">
                <a:extLst>
                  <a:ext uri="{FF2B5EF4-FFF2-40B4-BE49-F238E27FC236}">
                    <a16:creationId xmlns:a16="http://schemas.microsoft.com/office/drawing/2014/main" id="{F4E65B38-C9BA-418C-AB16-65D5D965402D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9" name="직사각형 438">
                <a:extLst>
                  <a:ext uri="{FF2B5EF4-FFF2-40B4-BE49-F238E27FC236}">
                    <a16:creationId xmlns:a16="http://schemas.microsoft.com/office/drawing/2014/main" id="{A2862179-6942-4C27-AFDC-818B83C0690A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0" name="직사각형 439">
                <a:extLst>
                  <a:ext uri="{FF2B5EF4-FFF2-40B4-BE49-F238E27FC236}">
                    <a16:creationId xmlns:a16="http://schemas.microsoft.com/office/drawing/2014/main" id="{4E8111B0-3080-40D3-8933-64860C3BA4BE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1" name="직사각형 440">
                <a:extLst>
                  <a:ext uri="{FF2B5EF4-FFF2-40B4-BE49-F238E27FC236}">
                    <a16:creationId xmlns:a16="http://schemas.microsoft.com/office/drawing/2014/main" id="{39212BDF-834D-42F5-8646-F410ABCE41FA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2" name="직사각형 441">
                <a:extLst>
                  <a:ext uri="{FF2B5EF4-FFF2-40B4-BE49-F238E27FC236}">
                    <a16:creationId xmlns:a16="http://schemas.microsoft.com/office/drawing/2014/main" id="{9272AF2B-F1FF-400E-B45E-C958F0B810EF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3" name="직사각형 442">
                <a:extLst>
                  <a:ext uri="{FF2B5EF4-FFF2-40B4-BE49-F238E27FC236}">
                    <a16:creationId xmlns:a16="http://schemas.microsoft.com/office/drawing/2014/main" id="{C31C8AE1-38AB-4A08-A5DF-CFE3E101583E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4" name="직사각형 443">
                <a:extLst>
                  <a:ext uri="{FF2B5EF4-FFF2-40B4-BE49-F238E27FC236}">
                    <a16:creationId xmlns:a16="http://schemas.microsoft.com/office/drawing/2014/main" id="{3C0B781F-E8E3-49D2-996D-376D4411FC0C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5" name="직사각형 444">
                <a:extLst>
                  <a:ext uri="{FF2B5EF4-FFF2-40B4-BE49-F238E27FC236}">
                    <a16:creationId xmlns:a16="http://schemas.microsoft.com/office/drawing/2014/main" id="{2BAE37F1-AACC-49CA-93A1-1B0AE1526F90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6" name="직사각형 445">
                <a:extLst>
                  <a:ext uri="{FF2B5EF4-FFF2-40B4-BE49-F238E27FC236}">
                    <a16:creationId xmlns:a16="http://schemas.microsoft.com/office/drawing/2014/main" id="{93AD3C5E-F2BA-4AAF-8206-1EFDF06BD0D6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7" name="직사각형 446">
                <a:extLst>
                  <a:ext uri="{FF2B5EF4-FFF2-40B4-BE49-F238E27FC236}">
                    <a16:creationId xmlns:a16="http://schemas.microsoft.com/office/drawing/2014/main" id="{49A799D0-0EE9-4BD6-89DB-81A91647D778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8" name="직사각형 447">
                <a:extLst>
                  <a:ext uri="{FF2B5EF4-FFF2-40B4-BE49-F238E27FC236}">
                    <a16:creationId xmlns:a16="http://schemas.microsoft.com/office/drawing/2014/main" id="{CE67079A-DEF2-4FE9-AC4D-388813BA3D2D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9" name="직사각형 448">
                <a:extLst>
                  <a:ext uri="{FF2B5EF4-FFF2-40B4-BE49-F238E27FC236}">
                    <a16:creationId xmlns:a16="http://schemas.microsoft.com/office/drawing/2014/main" id="{1220FFFC-DE05-43F0-9452-2D67F6A0D7A2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0" name="직사각형 449">
                <a:extLst>
                  <a:ext uri="{FF2B5EF4-FFF2-40B4-BE49-F238E27FC236}">
                    <a16:creationId xmlns:a16="http://schemas.microsoft.com/office/drawing/2014/main" id="{644172E1-8714-4F11-9C8A-43DDB470A81D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350" name="그룹 349">
              <a:extLst>
                <a:ext uri="{FF2B5EF4-FFF2-40B4-BE49-F238E27FC236}">
                  <a16:creationId xmlns:a16="http://schemas.microsoft.com/office/drawing/2014/main" id="{2DD9AC06-FDBE-40A5-8A90-B647E809047F}"/>
                </a:ext>
              </a:extLst>
            </p:cNvPr>
            <p:cNvGrpSpPr/>
            <p:nvPr/>
          </p:nvGrpSpPr>
          <p:grpSpPr>
            <a:xfrm>
              <a:off x="1907748" y="3619367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419" name="직사각형 418">
                <a:extLst>
                  <a:ext uri="{FF2B5EF4-FFF2-40B4-BE49-F238E27FC236}">
                    <a16:creationId xmlns:a16="http://schemas.microsoft.com/office/drawing/2014/main" id="{0D6E849B-C0E9-4198-9DA8-3576C87A37E5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0" name="직사각형 419">
                <a:extLst>
                  <a:ext uri="{FF2B5EF4-FFF2-40B4-BE49-F238E27FC236}">
                    <a16:creationId xmlns:a16="http://schemas.microsoft.com/office/drawing/2014/main" id="{9E4C2088-D201-4612-A7FB-13ADC86FBEC3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1" name="직사각형 420">
                <a:extLst>
                  <a:ext uri="{FF2B5EF4-FFF2-40B4-BE49-F238E27FC236}">
                    <a16:creationId xmlns:a16="http://schemas.microsoft.com/office/drawing/2014/main" id="{F4F61A06-D46A-4070-B0B2-959B21228611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2" name="직사각형 421">
                <a:extLst>
                  <a:ext uri="{FF2B5EF4-FFF2-40B4-BE49-F238E27FC236}">
                    <a16:creationId xmlns:a16="http://schemas.microsoft.com/office/drawing/2014/main" id="{4BC6B39D-D675-42B0-A5AC-267C43E18993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3" name="직사각형 422">
                <a:extLst>
                  <a:ext uri="{FF2B5EF4-FFF2-40B4-BE49-F238E27FC236}">
                    <a16:creationId xmlns:a16="http://schemas.microsoft.com/office/drawing/2014/main" id="{451BC41F-6BBD-4AD3-B849-A63D614C0EDE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4" name="직사각형 423">
                <a:extLst>
                  <a:ext uri="{FF2B5EF4-FFF2-40B4-BE49-F238E27FC236}">
                    <a16:creationId xmlns:a16="http://schemas.microsoft.com/office/drawing/2014/main" id="{07A68F72-DE5C-41C5-B627-B50AAF680701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5" name="직사각형 424">
                <a:extLst>
                  <a:ext uri="{FF2B5EF4-FFF2-40B4-BE49-F238E27FC236}">
                    <a16:creationId xmlns:a16="http://schemas.microsoft.com/office/drawing/2014/main" id="{9E243EB1-1A69-44A3-8546-CFF18E72CE2B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6" name="직사각형 425">
                <a:extLst>
                  <a:ext uri="{FF2B5EF4-FFF2-40B4-BE49-F238E27FC236}">
                    <a16:creationId xmlns:a16="http://schemas.microsoft.com/office/drawing/2014/main" id="{BD6D77CD-60BE-4719-9C4D-69E770D5DF4A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7" name="직사각형 426">
                <a:extLst>
                  <a:ext uri="{FF2B5EF4-FFF2-40B4-BE49-F238E27FC236}">
                    <a16:creationId xmlns:a16="http://schemas.microsoft.com/office/drawing/2014/main" id="{D72CBC45-798C-44C5-B977-ABDF886F928F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8" name="직사각형 427">
                <a:extLst>
                  <a:ext uri="{FF2B5EF4-FFF2-40B4-BE49-F238E27FC236}">
                    <a16:creationId xmlns:a16="http://schemas.microsoft.com/office/drawing/2014/main" id="{EE34F69A-B603-4F2C-B71E-EA9E1B637A4C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9" name="직사각형 428">
                <a:extLst>
                  <a:ext uri="{FF2B5EF4-FFF2-40B4-BE49-F238E27FC236}">
                    <a16:creationId xmlns:a16="http://schemas.microsoft.com/office/drawing/2014/main" id="{151222D9-40F5-40D9-B130-5ED54D91E28D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0" name="직사각형 429">
                <a:extLst>
                  <a:ext uri="{FF2B5EF4-FFF2-40B4-BE49-F238E27FC236}">
                    <a16:creationId xmlns:a16="http://schemas.microsoft.com/office/drawing/2014/main" id="{405AE6E1-8E95-4976-8894-BD6FB83E14A0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1" name="직사각형 430">
                <a:extLst>
                  <a:ext uri="{FF2B5EF4-FFF2-40B4-BE49-F238E27FC236}">
                    <a16:creationId xmlns:a16="http://schemas.microsoft.com/office/drawing/2014/main" id="{62034D82-D823-4696-95E4-EB3306B01E1E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2" name="직사각형 431">
                <a:extLst>
                  <a:ext uri="{FF2B5EF4-FFF2-40B4-BE49-F238E27FC236}">
                    <a16:creationId xmlns:a16="http://schemas.microsoft.com/office/drawing/2014/main" id="{937E49C8-9CC8-4EDE-AC7B-887F0FDA5AAB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3" name="직사각형 432">
                <a:extLst>
                  <a:ext uri="{FF2B5EF4-FFF2-40B4-BE49-F238E27FC236}">
                    <a16:creationId xmlns:a16="http://schemas.microsoft.com/office/drawing/2014/main" id="{73C5C6BA-4A59-404C-B61D-0763A00E4EB9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34" name="직사각형 433">
                <a:extLst>
                  <a:ext uri="{FF2B5EF4-FFF2-40B4-BE49-F238E27FC236}">
                    <a16:creationId xmlns:a16="http://schemas.microsoft.com/office/drawing/2014/main" id="{AC4E3348-0621-4DB0-A1A4-0225AAAC861E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351" name="그룹 350">
              <a:extLst>
                <a:ext uri="{FF2B5EF4-FFF2-40B4-BE49-F238E27FC236}">
                  <a16:creationId xmlns:a16="http://schemas.microsoft.com/office/drawing/2014/main" id="{2D44BDA4-CF00-4F89-A39E-99E178B0CAF0}"/>
                </a:ext>
              </a:extLst>
            </p:cNvPr>
            <p:cNvGrpSpPr/>
            <p:nvPr/>
          </p:nvGrpSpPr>
          <p:grpSpPr>
            <a:xfrm>
              <a:off x="1900660" y="4087200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403" name="직사각형 402">
                <a:extLst>
                  <a:ext uri="{FF2B5EF4-FFF2-40B4-BE49-F238E27FC236}">
                    <a16:creationId xmlns:a16="http://schemas.microsoft.com/office/drawing/2014/main" id="{CCD4B04C-F388-48A1-AB40-C6D5287B9E29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4" name="직사각형 403">
                <a:extLst>
                  <a:ext uri="{FF2B5EF4-FFF2-40B4-BE49-F238E27FC236}">
                    <a16:creationId xmlns:a16="http://schemas.microsoft.com/office/drawing/2014/main" id="{75BA2C90-8E49-44FD-995E-C2DA4355F96C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5" name="직사각형 404">
                <a:extLst>
                  <a:ext uri="{FF2B5EF4-FFF2-40B4-BE49-F238E27FC236}">
                    <a16:creationId xmlns:a16="http://schemas.microsoft.com/office/drawing/2014/main" id="{BEF25021-A138-416B-ABE3-50005F20D75A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6" name="직사각형 405">
                <a:extLst>
                  <a:ext uri="{FF2B5EF4-FFF2-40B4-BE49-F238E27FC236}">
                    <a16:creationId xmlns:a16="http://schemas.microsoft.com/office/drawing/2014/main" id="{4B84D6E5-A115-483D-9B11-6D981A6BCDD9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7" name="직사각형 406">
                <a:extLst>
                  <a:ext uri="{FF2B5EF4-FFF2-40B4-BE49-F238E27FC236}">
                    <a16:creationId xmlns:a16="http://schemas.microsoft.com/office/drawing/2014/main" id="{8B918A9E-7033-474E-A09C-DB36E93A4E9D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8" name="직사각형 407">
                <a:extLst>
                  <a:ext uri="{FF2B5EF4-FFF2-40B4-BE49-F238E27FC236}">
                    <a16:creationId xmlns:a16="http://schemas.microsoft.com/office/drawing/2014/main" id="{72D49787-5081-4E1C-B06F-0C36145FCC0E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9" name="직사각형 408">
                <a:extLst>
                  <a:ext uri="{FF2B5EF4-FFF2-40B4-BE49-F238E27FC236}">
                    <a16:creationId xmlns:a16="http://schemas.microsoft.com/office/drawing/2014/main" id="{93146B1C-B6EF-42CB-8C30-AFB60C2EDC74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0" name="직사각형 409">
                <a:extLst>
                  <a:ext uri="{FF2B5EF4-FFF2-40B4-BE49-F238E27FC236}">
                    <a16:creationId xmlns:a16="http://schemas.microsoft.com/office/drawing/2014/main" id="{5CC4E48A-A9BF-4EE1-83DB-454D2C443DA1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1" name="직사각형 410">
                <a:extLst>
                  <a:ext uri="{FF2B5EF4-FFF2-40B4-BE49-F238E27FC236}">
                    <a16:creationId xmlns:a16="http://schemas.microsoft.com/office/drawing/2014/main" id="{25FA3AE3-B16E-46EA-A48D-F0B7F23F3F51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2" name="직사각형 411">
                <a:extLst>
                  <a:ext uri="{FF2B5EF4-FFF2-40B4-BE49-F238E27FC236}">
                    <a16:creationId xmlns:a16="http://schemas.microsoft.com/office/drawing/2014/main" id="{3EFD8A9A-B71E-433C-B74A-836C17895628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3" name="직사각형 412">
                <a:extLst>
                  <a:ext uri="{FF2B5EF4-FFF2-40B4-BE49-F238E27FC236}">
                    <a16:creationId xmlns:a16="http://schemas.microsoft.com/office/drawing/2014/main" id="{D381E293-32E8-442A-9310-34A16F46B7F1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4" name="직사각형 413">
                <a:extLst>
                  <a:ext uri="{FF2B5EF4-FFF2-40B4-BE49-F238E27FC236}">
                    <a16:creationId xmlns:a16="http://schemas.microsoft.com/office/drawing/2014/main" id="{A7344364-5915-4F2C-83C3-924B2A4C6768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5" name="직사각형 414">
                <a:extLst>
                  <a:ext uri="{FF2B5EF4-FFF2-40B4-BE49-F238E27FC236}">
                    <a16:creationId xmlns:a16="http://schemas.microsoft.com/office/drawing/2014/main" id="{596C83B2-1C18-4352-ACB0-CB216AEB7597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6" name="직사각형 415">
                <a:extLst>
                  <a:ext uri="{FF2B5EF4-FFF2-40B4-BE49-F238E27FC236}">
                    <a16:creationId xmlns:a16="http://schemas.microsoft.com/office/drawing/2014/main" id="{5B2C1AA8-7BA3-4A27-8E59-4389E35A61A0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7" name="직사각형 416">
                <a:extLst>
                  <a:ext uri="{FF2B5EF4-FFF2-40B4-BE49-F238E27FC236}">
                    <a16:creationId xmlns:a16="http://schemas.microsoft.com/office/drawing/2014/main" id="{CF09CCE5-36C7-467C-A108-10B4430A7DCF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8" name="직사각형 417">
                <a:extLst>
                  <a:ext uri="{FF2B5EF4-FFF2-40B4-BE49-F238E27FC236}">
                    <a16:creationId xmlns:a16="http://schemas.microsoft.com/office/drawing/2014/main" id="{EEAAA33C-BD0E-4A80-BC7F-C19516C788E2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352" name="그룹 351">
              <a:extLst>
                <a:ext uri="{FF2B5EF4-FFF2-40B4-BE49-F238E27FC236}">
                  <a16:creationId xmlns:a16="http://schemas.microsoft.com/office/drawing/2014/main" id="{8A34C557-0F87-4BF8-B646-4D064B8D90B2}"/>
                </a:ext>
              </a:extLst>
            </p:cNvPr>
            <p:cNvGrpSpPr/>
            <p:nvPr/>
          </p:nvGrpSpPr>
          <p:grpSpPr>
            <a:xfrm>
              <a:off x="1900660" y="4533767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387" name="직사각형 386">
                <a:extLst>
                  <a:ext uri="{FF2B5EF4-FFF2-40B4-BE49-F238E27FC236}">
                    <a16:creationId xmlns:a16="http://schemas.microsoft.com/office/drawing/2014/main" id="{0FDCB518-E04F-4490-9176-2439FF1DA29C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8" name="직사각형 387">
                <a:extLst>
                  <a:ext uri="{FF2B5EF4-FFF2-40B4-BE49-F238E27FC236}">
                    <a16:creationId xmlns:a16="http://schemas.microsoft.com/office/drawing/2014/main" id="{F6DC07B7-88E4-478D-B93D-6C4D3042C134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9" name="직사각형 388">
                <a:extLst>
                  <a:ext uri="{FF2B5EF4-FFF2-40B4-BE49-F238E27FC236}">
                    <a16:creationId xmlns:a16="http://schemas.microsoft.com/office/drawing/2014/main" id="{2CD5E766-14B7-4B3B-A57F-82E244F96391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0" name="직사각형 389">
                <a:extLst>
                  <a:ext uri="{FF2B5EF4-FFF2-40B4-BE49-F238E27FC236}">
                    <a16:creationId xmlns:a16="http://schemas.microsoft.com/office/drawing/2014/main" id="{F79FF668-D5D1-4092-A488-AE71475E4786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1" name="직사각형 390">
                <a:extLst>
                  <a:ext uri="{FF2B5EF4-FFF2-40B4-BE49-F238E27FC236}">
                    <a16:creationId xmlns:a16="http://schemas.microsoft.com/office/drawing/2014/main" id="{A3C18D06-4889-41F6-BD44-EDD7E81A591C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2" name="직사각형 391">
                <a:extLst>
                  <a:ext uri="{FF2B5EF4-FFF2-40B4-BE49-F238E27FC236}">
                    <a16:creationId xmlns:a16="http://schemas.microsoft.com/office/drawing/2014/main" id="{DE9180CA-9719-462A-9D2E-9960926E4263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3" name="직사각형 392">
                <a:extLst>
                  <a:ext uri="{FF2B5EF4-FFF2-40B4-BE49-F238E27FC236}">
                    <a16:creationId xmlns:a16="http://schemas.microsoft.com/office/drawing/2014/main" id="{CD24A430-7EB5-4778-97E7-4E3527BCC3B9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4" name="직사각형 393">
                <a:extLst>
                  <a:ext uri="{FF2B5EF4-FFF2-40B4-BE49-F238E27FC236}">
                    <a16:creationId xmlns:a16="http://schemas.microsoft.com/office/drawing/2014/main" id="{7527A808-9E39-45FA-B36E-4BE5187FC258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5" name="직사각형 394">
                <a:extLst>
                  <a:ext uri="{FF2B5EF4-FFF2-40B4-BE49-F238E27FC236}">
                    <a16:creationId xmlns:a16="http://schemas.microsoft.com/office/drawing/2014/main" id="{67F26EE0-1E0E-4309-92A4-AA57DF6A3E35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6" name="직사각형 395">
                <a:extLst>
                  <a:ext uri="{FF2B5EF4-FFF2-40B4-BE49-F238E27FC236}">
                    <a16:creationId xmlns:a16="http://schemas.microsoft.com/office/drawing/2014/main" id="{8DED4754-3E3F-4C78-9264-DC8A15DC076B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7" name="직사각형 396">
                <a:extLst>
                  <a:ext uri="{FF2B5EF4-FFF2-40B4-BE49-F238E27FC236}">
                    <a16:creationId xmlns:a16="http://schemas.microsoft.com/office/drawing/2014/main" id="{9420C0A2-55A4-440C-937A-061ED6001F31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8" name="직사각형 397">
                <a:extLst>
                  <a:ext uri="{FF2B5EF4-FFF2-40B4-BE49-F238E27FC236}">
                    <a16:creationId xmlns:a16="http://schemas.microsoft.com/office/drawing/2014/main" id="{81BE8A69-DF0A-4AFB-8D4D-5456639DDBFB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99" name="직사각형 398">
                <a:extLst>
                  <a:ext uri="{FF2B5EF4-FFF2-40B4-BE49-F238E27FC236}">
                    <a16:creationId xmlns:a16="http://schemas.microsoft.com/office/drawing/2014/main" id="{5FEDDEC7-B056-42D6-AFFA-B49B0C930FE3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0" name="직사각형 399">
                <a:extLst>
                  <a:ext uri="{FF2B5EF4-FFF2-40B4-BE49-F238E27FC236}">
                    <a16:creationId xmlns:a16="http://schemas.microsoft.com/office/drawing/2014/main" id="{B9F389E3-3971-4432-8917-C96A3EF00049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1" name="직사각형 400">
                <a:extLst>
                  <a:ext uri="{FF2B5EF4-FFF2-40B4-BE49-F238E27FC236}">
                    <a16:creationId xmlns:a16="http://schemas.microsoft.com/office/drawing/2014/main" id="{588E7B3C-631F-48A1-B274-D3FE218921A7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2" name="직사각형 401">
                <a:extLst>
                  <a:ext uri="{FF2B5EF4-FFF2-40B4-BE49-F238E27FC236}">
                    <a16:creationId xmlns:a16="http://schemas.microsoft.com/office/drawing/2014/main" id="{A9E26823-9637-41E6-82E8-FCCA09E55566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353" name="그룹 352">
              <a:extLst>
                <a:ext uri="{FF2B5EF4-FFF2-40B4-BE49-F238E27FC236}">
                  <a16:creationId xmlns:a16="http://schemas.microsoft.com/office/drawing/2014/main" id="{EBF29E61-F4A9-467D-900E-4AA4895F8A28}"/>
                </a:ext>
              </a:extLst>
            </p:cNvPr>
            <p:cNvGrpSpPr/>
            <p:nvPr/>
          </p:nvGrpSpPr>
          <p:grpSpPr>
            <a:xfrm>
              <a:off x="1900660" y="5147904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371" name="직사각형 370">
                <a:extLst>
                  <a:ext uri="{FF2B5EF4-FFF2-40B4-BE49-F238E27FC236}">
                    <a16:creationId xmlns:a16="http://schemas.microsoft.com/office/drawing/2014/main" id="{0184222A-E008-4F21-A454-DA39F3557271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2" name="직사각형 371">
                <a:extLst>
                  <a:ext uri="{FF2B5EF4-FFF2-40B4-BE49-F238E27FC236}">
                    <a16:creationId xmlns:a16="http://schemas.microsoft.com/office/drawing/2014/main" id="{931C70B7-23B1-46B8-A106-14A2952A1B4D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3" name="직사각형 372">
                <a:extLst>
                  <a:ext uri="{FF2B5EF4-FFF2-40B4-BE49-F238E27FC236}">
                    <a16:creationId xmlns:a16="http://schemas.microsoft.com/office/drawing/2014/main" id="{2FDB186A-9582-447C-BDC4-DFEEB7816E80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4" name="직사각형 373">
                <a:extLst>
                  <a:ext uri="{FF2B5EF4-FFF2-40B4-BE49-F238E27FC236}">
                    <a16:creationId xmlns:a16="http://schemas.microsoft.com/office/drawing/2014/main" id="{AE2477FE-4C32-4C6C-8D7F-EA7B8017DFD5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5" name="직사각형 374">
                <a:extLst>
                  <a:ext uri="{FF2B5EF4-FFF2-40B4-BE49-F238E27FC236}">
                    <a16:creationId xmlns:a16="http://schemas.microsoft.com/office/drawing/2014/main" id="{D2313342-C0FC-485E-ABBC-91048A40340F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6" name="직사각형 375">
                <a:extLst>
                  <a:ext uri="{FF2B5EF4-FFF2-40B4-BE49-F238E27FC236}">
                    <a16:creationId xmlns:a16="http://schemas.microsoft.com/office/drawing/2014/main" id="{1F4F60C2-BC27-4861-AE07-BC719E3A32E3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7" name="직사각형 376">
                <a:extLst>
                  <a:ext uri="{FF2B5EF4-FFF2-40B4-BE49-F238E27FC236}">
                    <a16:creationId xmlns:a16="http://schemas.microsoft.com/office/drawing/2014/main" id="{280448DA-1E22-4C1B-833A-1701DF1A63C3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8" name="직사각형 377">
                <a:extLst>
                  <a:ext uri="{FF2B5EF4-FFF2-40B4-BE49-F238E27FC236}">
                    <a16:creationId xmlns:a16="http://schemas.microsoft.com/office/drawing/2014/main" id="{EF143259-89FF-4140-9E11-39AFDA2D2E18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9" name="직사각형 378">
                <a:extLst>
                  <a:ext uri="{FF2B5EF4-FFF2-40B4-BE49-F238E27FC236}">
                    <a16:creationId xmlns:a16="http://schemas.microsoft.com/office/drawing/2014/main" id="{7F1C2150-1BAD-42ED-9B84-EE43EC42ADD4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0" name="직사각형 379">
                <a:extLst>
                  <a:ext uri="{FF2B5EF4-FFF2-40B4-BE49-F238E27FC236}">
                    <a16:creationId xmlns:a16="http://schemas.microsoft.com/office/drawing/2014/main" id="{3632F9D0-A3BA-4E05-BE26-F459C1012D31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1" name="직사각형 380">
                <a:extLst>
                  <a:ext uri="{FF2B5EF4-FFF2-40B4-BE49-F238E27FC236}">
                    <a16:creationId xmlns:a16="http://schemas.microsoft.com/office/drawing/2014/main" id="{3C4A1186-6B51-41EB-9E7F-2BFF17C79B80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2" name="직사각형 381">
                <a:extLst>
                  <a:ext uri="{FF2B5EF4-FFF2-40B4-BE49-F238E27FC236}">
                    <a16:creationId xmlns:a16="http://schemas.microsoft.com/office/drawing/2014/main" id="{002020D2-9D35-4130-8B4D-980742BB5BE9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3" name="직사각형 382">
                <a:extLst>
                  <a:ext uri="{FF2B5EF4-FFF2-40B4-BE49-F238E27FC236}">
                    <a16:creationId xmlns:a16="http://schemas.microsoft.com/office/drawing/2014/main" id="{DD7B476E-BF7D-40A5-B183-CCDD6B1DCD50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4" name="직사각형 383">
                <a:extLst>
                  <a:ext uri="{FF2B5EF4-FFF2-40B4-BE49-F238E27FC236}">
                    <a16:creationId xmlns:a16="http://schemas.microsoft.com/office/drawing/2014/main" id="{CC565830-5C48-44A7-8044-F07401581F9A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5" name="직사각형 384">
                <a:extLst>
                  <a:ext uri="{FF2B5EF4-FFF2-40B4-BE49-F238E27FC236}">
                    <a16:creationId xmlns:a16="http://schemas.microsoft.com/office/drawing/2014/main" id="{4A0B8294-6DC3-44CA-985F-8D118DAA4DFE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6" name="직사각형 385">
                <a:extLst>
                  <a:ext uri="{FF2B5EF4-FFF2-40B4-BE49-F238E27FC236}">
                    <a16:creationId xmlns:a16="http://schemas.microsoft.com/office/drawing/2014/main" id="{6B023796-69D2-4672-81CB-10D9C2A26271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354" name="그룹 353">
              <a:extLst>
                <a:ext uri="{FF2B5EF4-FFF2-40B4-BE49-F238E27FC236}">
                  <a16:creationId xmlns:a16="http://schemas.microsoft.com/office/drawing/2014/main" id="{057402A5-E4D1-4325-AD09-723A49018B98}"/>
                </a:ext>
              </a:extLst>
            </p:cNvPr>
            <p:cNvGrpSpPr/>
            <p:nvPr/>
          </p:nvGrpSpPr>
          <p:grpSpPr>
            <a:xfrm>
              <a:off x="1900660" y="5594471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355" name="직사각형 354">
                <a:extLst>
                  <a:ext uri="{FF2B5EF4-FFF2-40B4-BE49-F238E27FC236}">
                    <a16:creationId xmlns:a16="http://schemas.microsoft.com/office/drawing/2014/main" id="{C3F8593B-A5FF-4ACA-9977-03B86F5F5533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56" name="직사각형 355">
                <a:extLst>
                  <a:ext uri="{FF2B5EF4-FFF2-40B4-BE49-F238E27FC236}">
                    <a16:creationId xmlns:a16="http://schemas.microsoft.com/office/drawing/2014/main" id="{C12BAC59-C443-48B8-A8DD-7B2EC5692A6C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57" name="직사각형 356">
                <a:extLst>
                  <a:ext uri="{FF2B5EF4-FFF2-40B4-BE49-F238E27FC236}">
                    <a16:creationId xmlns:a16="http://schemas.microsoft.com/office/drawing/2014/main" id="{26F51B99-7249-451D-ADBD-3D2F1D624128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58" name="직사각형 357">
                <a:extLst>
                  <a:ext uri="{FF2B5EF4-FFF2-40B4-BE49-F238E27FC236}">
                    <a16:creationId xmlns:a16="http://schemas.microsoft.com/office/drawing/2014/main" id="{23D3C4DC-B406-44F1-B924-BA3396EEE853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59" name="직사각형 358">
                <a:extLst>
                  <a:ext uri="{FF2B5EF4-FFF2-40B4-BE49-F238E27FC236}">
                    <a16:creationId xmlns:a16="http://schemas.microsoft.com/office/drawing/2014/main" id="{03077BDD-9AEB-4B9E-8517-165160CB186B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0" name="직사각형 359">
                <a:extLst>
                  <a:ext uri="{FF2B5EF4-FFF2-40B4-BE49-F238E27FC236}">
                    <a16:creationId xmlns:a16="http://schemas.microsoft.com/office/drawing/2014/main" id="{4D867AD5-5C6E-438F-A992-3B7455EFE3D0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1" name="직사각형 360">
                <a:extLst>
                  <a:ext uri="{FF2B5EF4-FFF2-40B4-BE49-F238E27FC236}">
                    <a16:creationId xmlns:a16="http://schemas.microsoft.com/office/drawing/2014/main" id="{967CD2A1-8FDF-4ED4-8D34-7A24234DDA14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2" name="직사각형 361">
                <a:extLst>
                  <a:ext uri="{FF2B5EF4-FFF2-40B4-BE49-F238E27FC236}">
                    <a16:creationId xmlns:a16="http://schemas.microsoft.com/office/drawing/2014/main" id="{DD0EFD37-B5F5-4616-8F90-F679AAECD96C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3" name="직사각형 362">
                <a:extLst>
                  <a:ext uri="{FF2B5EF4-FFF2-40B4-BE49-F238E27FC236}">
                    <a16:creationId xmlns:a16="http://schemas.microsoft.com/office/drawing/2014/main" id="{95DA8412-836D-4F76-82D6-0879F6A2DDD5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4" name="직사각형 363">
                <a:extLst>
                  <a:ext uri="{FF2B5EF4-FFF2-40B4-BE49-F238E27FC236}">
                    <a16:creationId xmlns:a16="http://schemas.microsoft.com/office/drawing/2014/main" id="{47479051-5EC0-44CF-BBF6-BC6F185B57E0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5" name="직사각형 364">
                <a:extLst>
                  <a:ext uri="{FF2B5EF4-FFF2-40B4-BE49-F238E27FC236}">
                    <a16:creationId xmlns:a16="http://schemas.microsoft.com/office/drawing/2014/main" id="{A915F8BC-EE28-480C-A597-EA34C20FFD7F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6" name="직사각형 365">
                <a:extLst>
                  <a:ext uri="{FF2B5EF4-FFF2-40B4-BE49-F238E27FC236}">
                    <a16:creationId xmlns:a16="http://schemas.microsoft.com/office/drawing/2014/main" id="{BF1F1673-EAC1-4DB0-9D9D-4EB9354F1D16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7" name="직사각형 366">
                <a:extLst>
                  <a:ext uri="{FF2B5EF4-FFF2-40B4-BE49-F238E27FC236}">
                    <a16:creationId xmlns:a16="http://schemas.microsoft.com/office/drawing/2014/main" id="{1C78509F-B660-4ADD-875A-36CD26E978EE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8" name="직사각형 367">
                <a:extLst>
                  <a:ext uri="{FF2B5EF4-FFF2-40B4-BE49-F238E27FC236}">
                    <a16:creationId xmlns:a16="http://schemas.microsoft.com/office/drawing/2014/main" id="{55F5EB00-4FBF-4C69-BF16-3CCB1BBC5956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9" name="직사각형 368">
                <a:extLst>
                  <a:ext uri="{FF2B5EF4-FFF2-40B4-BE49-F238E27FC236}">
                    <a16:creationId xmlns:a16="http://schemas.microsoft.com/office/drawing/2014/main" id="{1396AB0C-55AD-457D-B96E-E960FE5061FC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0" name="직사각형 369">
                <a:extLst>
                  <a:ext uri="{FF2B5EF4-FFF2-40B4-BE49-F238E27FC236}">
                    <a16:creationId xmlns:a16="http://schemas.microsoft.com/office/drawing/2014/main" id="{F4BA5390-D16B-4CCF-BA59-C88B78C18A02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483" name="그룹 482">
            <a:extLst>
              <a:ext uri="{FF2B5EF4-FFF2-40B4-BE49-F238E27FC236}">
                <a16:creationId xmlns:a16="http://schemas.microsoft.com/office/drawing/2014/main" id="{5FAF4DA7-EDE1-4859-B9DF-2D0C488B355A}"/>
              </a:ext>
            </a:extLst>
          </p:cNvPr>
          <p:cNvGrpSpPr/>
          <p:nvPr/>
        </p:nvGrpSpPr>
        <p:grpSpPr>
          <a:xfrm>
            <a:off x="3993296" y="3218269"/>
            <a:ext cx="3216932" cy="2089232"/>
            <a:chOff x="1900660" y="2279665"/>
            <a:chExt cx="5718989" cy="3714191"/>
          </a:xfrm>
          <a:solidFill>
            <a:schemeClr val="accent4">
              <a:lumMod val="20000"/>
              <a:lumOff val="80000"/>
            </a:schemeClr>
          </a:solidFill>
        </p:grpSpPr>
        <p:grpSp>
          <p:nvGrpSpPr>
            <p:cNvPr id="484" name="그룹 483">
              <a:extLst>
                <a:ext uri="{FF2B5EF4-FFF2-40B4-BE49-F238E27FC236}">
                  <a16:creationId xmlns:a16="http://schemas.microsoft.com/office/drawing/2014/main" id="{36A878B0-FAF6-43DA-BF5E-9DFEC272795E}"/>
                </a:ext>
              </a:extLst>
            </p:cNvPr>
            <p:cNvGrpSpPr/>
            <p:nvPr/>
          </p:nvGrpSpPr>
          <p:grpSpPr>
            <a:xfrm>
              <a:off x="1907748" y="2279665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604" name="직사각형 603">
                <a:extLst>
                  <a:ext uri="{FF2B5EF4-FFF2-40B4-BE49-F238E27FC236}">
                    <a16:creationId xmlns:a16="http://schemas.microsoft.com/office/drawing/2014/main" id="{0EE9F2EC-DD55-453A-A26E-8BE9EE5FC0DD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5" name="직사각형 604">
                <a:extLst>
                  <a:ext uri="{FF2B5EF4-FFF2-40B4-BE49-F238E27FC236}">
                    <a16:creationId xmlns:a16="http://schemas.microsoft.com/office/drawing/2014/main" id="{E96F9E03-8A72-4BF4-A918-50E3164DA264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6" name="직사각형 605">
                <a:extLst>
                  <a:ext uri="{FF2B5EF4-FFF2-40B4-BE49-F238E27FC236}">
                    <a16:creationId xmlns:a16="http://schemas.microsoft.com/office/drawing/2014/main" id="{3CD867BC-97C8-4055-BDCD-DAB92B403588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7" name="직사각형 606">
                <a:extLst>
                  <a:ext uri="{FF2B5EF4-FFF2-40B4-BE49-F238E27FC236}">
                    <a16:creationId xmlns:a16="http://schemas.microsoft.com/office/drawing/2014/main" id="{3D836A50-8436-4DE7-8E41-9A4AAEA2B2C6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8" name="직사각형 607">
                <a:extLst>
                  <a:ext uri="{FF2B5EF4-FFF2-40B4-BE49-F238E27FC236}">
                    <a16:creationId xmlns:a16="http://schemas.microsoft.com/office/drawing/2014/main" id="{08062090-5D02-4DCE-8732-AFC63CEE02C8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9" name="직사각형 608">
                <a:extLst>
                  <a:ext uri="{FF2B5EF4-FFF2-40B4-BE49-F238E27FC236}">
                    <a16:creationId xmlns:a16="http://schemas.microsoft.com/office/drawing/2014/main" id="{1CBA985C-250B-4C85-9560-94F806F7467E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0" name="직사각형 609">
                <a:extLst>
                  <a:ext uri="{FF2B5EF4-FFF2-40B4-BE49-F238E27FC236}">
                    <a16:creationId xmlns:a16="http://schemas.microsoft.com/office/drawing/2014/main" id="{439488BB-FB8A-4B39-82D3-EEBFE4A3B70C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1" name="직사각형 610">
                <a:extLst>
                  <a:ext uri="{FF2B5EF4-FFF2-40B4-BE49-F238E27FC236}">
                    <a16:creationId xmlns:a16="http://schemas.microsoft.com/office/drawing/2014/main" id="{2C677F00-7AFC-404C-9F1B-67825694218F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2" name="직사각형 611">
                <a:extLst>
                  <a:ext uri="{FF2B5EF4-FFF2-40B4-BE49-F238E27FC236}">
                    <a16:creationId xmlns:a16="http://schemas.microsoft.com/office/drawing/2014/main" id="{FE13454D-CB35-42FC-91F5-2D8047526A40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3" name="직사각형 612">
                <a:extLst>
                  <a:ext uri="{FF2B5EF4-FFF2-40B4-BE49-F238E27FC236}">
                    <a16:creationId xmlns:a16="http://schemas.microsoft.com/office/drawing/2014/main" id="{B4F11A2C-54D6-4ED4-8B2E-4ED92363F9E1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4" name="직사각형 613">
                <a:extLst>
                  <a:ext uri="{FF2B5EF4-FFF2-40B4-BE49-F238E27FC236}">
                    <a16:creationId xmlns:a16="http://schemas.microsoft.com/office/drawing/2014/main" id="{98A8351C-6E56-4893-B837-E25F7D0005C5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5" name="직사각형 614">
                <a:extLst>
                  <a:ext uri="{FF2B5EF4-FFF2-40B4-BE49-F238E27FC236}">
                    <a16:creationId xmlns:a16="http://schemas.microsoft.com/office/drawing/2014/main" id="{C1B4A241-859F-4D41-A358-B6F90AFCE559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6" name="직사각형 615">
                <a:extLst>
                  <a:ext uri="{FF2B5EF4-FFF2-40B4-BE49-F238E27FC236}">
                    <a16:creationId xmlns:a16="http://schemas.microsoft.com/office/drawing/2014/main" id="{F12B4356-3F5A-487B-8518-524B18F0ED58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7" name="직사각형 616">
                <a:extLst>
                  <a:ext uri="{FF2B5EF4-FFF2-40B4-BE49-F238E27FC236}">
                    <a16:creationId xmlns:a16="http://schemas.microsoft.com/office/drawing/2014/main" id="{FD59AF1B-B31A-4047-9A7A-38499FEC95E4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8" name="직사각형 617">
                <a:extLst>
                  <a:ext uri="{FF2B5EF4-FFF2-40B4-BE49-F238E27FC236}">
                    <a16:creationId xmlns:a16="http://schemas.microsoft.com/office/drawing/2014/main" id="{7B5B1AB6-2CA7-4D1C-AEE9-1A948D51724B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9" name="직사각형 618">
                <a:extLst>
                  <a:ext uri="{FF2B5EF4-FFF2-40B4-BE49-F238E27FC236}">
                    <a16:creationId xmlns:a16="http://schemas.microsoft.com/office/drawing/2014/main" id="{6C87AF1C-4454-4F54-8F15-40942ECAA702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85" name="그룹 484">
              <a:extLst>
                <a:ext uri="{FF2B5EF4-FFF2-40B4-BE49-F238E27FC236}">
                  <a16:creationId xmlns:a16="http://schemas.microsoft.com/office/drawing/2014/main" id="{300FB44D-0C69-461F-8F7C-EF782D25759F}"/>
                </a:ext>
              </a:extLst>
            </p:cNvPr>
            <p:cNvGrpSpPr/>
            <p:nvPr/>
          </p:nvGrpSpPr>
          <p:grpSpPr>
            <a:xfrm>
              <a:off x="1907748" y="2726232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588" name="직사각형 587">
                <a:extLst>
                  <a:ext uri="{FF2B5EF4-FFF2-40B4-BE49-F238E27FC236}">
                    <a16:creationId xmlns:a16="http://schemas.microsoft.com/office/drawing/2014/main" id="{18A8A463-1EEB-4CE7-A77C-2F50EE0AD778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9" name="직사각형 588">
                <a:extLst>
                  <a:ext uri="{FF2B5EF4-FFF2-40B4-BE49-F238E27FC236}">
                    <a16:creationId xmlns:a16="http://schemas.microsoft.com/office/drawing/2014/main" id="{2D5BC85C-C735-4BA0-AD41-76CAB7985A30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0" name="직사각형 589">
                <a:extLst>
                  <a:ext uri="{FF2B5EF4-FFF2-40B4-BE49-F238E27FC236}">
                    <a16:creationId xmlns:a16="http://schemas.microsoft.com/office/drawing/2014/main" id="{2286BB51-C38E-4011-9CAD-D4BA8CA710D4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1" name="직사각형 590">
                <a:extLst>
                  <a:ext uri="{FF2B5EF4-FFF2-40B4-BE49-F238E27FC236}">
                    <a16:creationId xmlns:a16="http://schemas.microsoft.com/office/drawing/2014/main" id="{147FEB2F-79D4-4685-B49F-D12971AA2896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2" name="직사각형 591">
                <a:extLst>
                  <a:ext uri="{FF2B5EF4-FFF2-40B4-BE49-F238E27FC236}">
                    <a16:creationId xmlns:a16="http://schemas.microsoft.com/office/drawing/2014/main" id="{89862025-9B18-41FA-A879-429AD4EB932C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3" name="직사각형 592">
                <a:extLst>
                  <a:ext uri="{FF2B5EF4-FFF2-40B4-BE49-F238E27FC236}">
                    <a16:creationId xmlns:a16="http://schemas.microsoft.com/office/drawing/2014/main" id="{72EAD399-69E2-405D-93B1-5F5416CAF712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4" name="직사각형 593">
                <a:extLst>
                  <a:ext uri="{FF2B5EF4-FFF2-40B4-BE49-F238E27FC236}">
                    <a16:creationId xmlns:a16="http://schemas.microsoft.com/office/drawing/2014/main" id="{C7D78EC7-139B-487F-BCA4-ED88D0A2CA1B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5" name="직사각형 594">
                <a:extLst>
                  <a:ext uri="{FF2B5EF4-FFF2-40B4-BE49-F238E27FC236}">
                    <a16:creationId xmlns:a16="http://schemas.microsoft.com/office/drawing/2014/main" id="{6EB9B7BB-D8D6-47F2-8633-533A3DF418F2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6" name="직사각형 595">
                <a:extLst>
                  <a:ext uri="{FF2B5EF4-FFF2-40B4-BE49-F238E27FC236}">
                    <a16:creationId xmlns:a16="http://schemas.microsoft.com/office/drawing/2014/main" id="{8EC51EB0-D1F5-4F95-86FB-24060399173E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7" name="직사각형 596">
                <a:extLst>
                  <a:ext uri="{FF2B5EF4-FFF2-40B4-BE49-F238E27FC236}">
                    <a16:creationId xmlns:a16="http://schemas.microsoft.com/office/drawing/2014/main" id="{2C632B18-9F30-4C5F-877E-D9E29ABD1E4B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8" name="직사각형 597">
                <a:extLst>
                  <a:ext uri="{FF2B5EF4-FFF2-40B4-BE49-F238E27FC236}">
                    <a16:creationId xmlns:a16="http://schemas.microsoft.com/office/drawing/2014/main" id="{97FC8EBE-0FE1-4AF5-BB4E-5783539544AB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9" name="직사각형 598">
                <a:extLst>
                  <a:ext uri="{FF2B5EF4-FFF2-40B4-BE49-F238E27FC236}">
                    <a16:creationId xmlns:a16="http://schemas.microsoft.com/office/drawing/2014/main" id="{8EF7D269-EC38-4C2B-82DC-8D14AC7B1EBD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0" name="직사각형 599">
                <a:extLst>
                  <a:ext uri="{FF2B5EF4-FFF2-40B4-BE49-F238E27FC236}">
                    <a16:creationId xmlns:a16="http://schemas.microsoft.com/office/drawing/2014/main" id="{8F35EF4B-378C-4C3F-B99E-FB048358769D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1" name="직사각형 600">
                <a:extLst>
                  <a:ext uri="{FF2B5EF4-FFF2-40B4-BE49-F238E27FC236}">
                    <a16:creationId xmlns:a16="http://schemas.microsoft.com/office/drawing/2014/main" id="{D5217D9C-4DF2-43F5-AAD7-49B438485502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2" name="직사각형 601">
                <a:extLst>
                  <a:ext uri="{FF2B5EF4-FFF2-40B4-BE49-F238E27FC236}">
                    <a16:creationId xmlns:a16="http://schemas.microsoft.com/office/drawing/2014/main" id="{4C722C68-01CC-4C46-A7E4-E777CD564076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03" name="직사각형 602">
                <a:extLst>
                  <a:ext uri="{FF2B5EF4-FFF2-40B4-BE49-F238E27FC236}">
                    <a16:creationId xmlns:a16="http://schemas.microsoft.com/office/drawing/2014/main" id="{732F4756-9F6D-4D41-AD20-469307ADE5B6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86" name="그룹 485">
              <a:extLst>
                <a:ext uri="{FF2B5EF4-FFF2-40B4-BE49-F238E27FC236}">
                  <a16:creationId xmlns:a16="http://schemas.microsoft.com/office/drawing/2014/main" id="{0B021E4E-63B5-47D6-BE51-9039EA80935E}"/>
                </a:ext>
              </a:extLst>
            </p:cNvPr>
            <p:cNvGrpSpPr/>
            <p:nvPr/>
          </p:nvGrpSpPr>
          <p:grpSpPr>
            <a:xfrm>
              <a:off x="1907748" y="3172800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572" name="직사각형 571">
                <a:extLst>
                  <a:ext uri="{FF2B5EF4-FFF2-40B4-BE49-F238E27FC236}">
                    <a16:creationId xmlns:a16="http://schemas.microsoft.com/office/drawing/2014/main" id="{37062C85-B29F-446A-AB7E-DFE601D754F3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3" name="직사각형 572">
                <a:extLst>
                  <a:ext uri="{FF2B5EF4-FFF2-40B4-BE49-F238E27FC236}">
                    <a16:creationId xmlns:a16="http://schemas.microsoft.com/office/drawing/2014/main" id="{27A7E5FE-7829-49B0-80EC-D9A007091F16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4" name="직사각형 573">
                <a:extLst>
                  <a:ext uri="{FF2B5EF4-FFF2-40B4-BE49-F238E27FC236}">
                    <a16:creationId xmlns:a16="http://schemas.microsoft.com/office/drawing/2014/main" id="{E8F261F9-31F2-48BE-A229-472692A0FC30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5" name="직사각형 574">
                <a:extLst>
                  <a:ext uri="{FF2B5EF4-FFF2-40B4-BE49-F238E27FC236}">
                    <a16:creationId xmlns:a16="http://schemas.microsoft.com/office/drawing/2014/main" id="{966C3445-3B33-4886-8116-41B9C7E2E492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6" name="직사각형 575">
                <a:extLst>
                  <a:ext uri="{FF2B5EF4-FFF2-40B4-BE49-F238E27FC236}">
                    <a16:creationId xmlns:a16="http://schemas.microsoft.com/office/drawing/2014/main" id="{494A4769-6261-4081-8D62-A327EAC89EBD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7" name="직사각형 576">
                <a:extLst>
                  <a:ext uri="{FF2B5EF4-FFF2-40B4-BE49-F238E27FC236}">
                    <a16:creationId xmlns:a16="http://schemas.microsoft.com/office/drawing/2014/main" id="{ACB1E636-20FD-4795-B618-23A6D441FC55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8" name="직사각형 577">
                <a:extLst>
                  <a:ext uri="{FF2B5EF4-FFF2-40B4-BE49-F238E27FC236}">
                    <a16:creationId xmlns:a16="http://schemas.microsoft.com/office/drawing/2014/main" id="{8C0DD41B-483E-4A8B-854A-6FB0CE193A95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9" name="직사각형 578">
                <a:extLst>
                  <a:ext uri="{FF2B5EF4-FFF2-40B4-BE49-F238E27FC236}">
                    <a16:creationId xmlns:a16="http://schemas.microsoft.com/office/drawing/2014/main" id="{035C8A50-4631-4101-B691-7D4FA3FBA6D4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0" name="직사각형 579">
                <a:extLst>
                  <a:ext uri="{FF2B5EF4-FFF2-40B4-BE49-F238E27FC236}">
                    <a16:creationId xmlns:a16="http://schemas.microsoft.com/office/drawing/2014/main" id="{F2BFF06E-01BB-415D-A241-330D9A0BE3DC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1" name="직사각형 580">
                <a:extLst>
                  <a:ext uri="{FF2B5EF4-FFF2-40B4-BE49-F238E27FC236}">
                    <a16:creationId xmlns:a16="http://schemas.microsoft.com/office/drawing/2014/main" id="{9092F11F-E6D8-48CB-B811-F0FE50778678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2" name="직사각형 581">
                <a:extLst>
                  <a:ext uri="{FF2B5EF4-FFF2-40B4-BE49-F238E27FC236}">
                    <a16:creationId xmlns:a16="http://schemas.microsoft.com/office/drawing/2014/main" id="{3DF6CF52-133F-499A-BEDB-FDCF4ABA9FF9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3" name="직사각형 582">
                <a:extLst>
                  <a:ext uri="{FF2B5EF4-FFF2-40B4-BE49-F238E27FC236}">
                    <a16:creationId xmlns:a16="http://schemas.microsoft.com/office/drawing/2014/main" id="{88D6A01A-2A01-4183-B346-DE5E8B7BF400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4" name="직사각형 583">
                <a:extLst>
                  <a:ext uri="{FF2B5EF4-FFF2-40B4-BE49-F238E27FC236}">
                    <a16:creationId xmlns:a16="http://schemas.microsoft.com/office/drawing/2014/main" id="{9E167580-84AE-4935-A66B-99872E79DB7A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5" name="직사각형 584">
                <a:extLst>
                  <a:ext uri="{FF2B5EF4-FFF2-40B4-BE49-F238E27FC236}">
                    <a16:creationId xmlns:a16="http://schemas.microsoft.com/office/drawing/2014/main" id="{B1A1F98E-9E23-48BD-A74B-4E2A84F97E64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6" name="직사각형 585">
                <a:extLst>
                  <a:ext uri="{FF2B5EF4-FFF2-40B4-BE49-F238E27FC236}">
                    <a16:creationId xmlns:a16="http://schemas.microsoft.com/office/drawing/2014/main" id="{DCACB908-1CB8-4378-9DBD-E4492A33F64C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7" name="직사각형 586">
                <a:extLst>
                  <a:ext uri="{FF2B5EF4-FFF2-40B4-BE49-F238E27FC236}">
                    <a16:creationId xmlns:a16="http://schemas.microsoft.com/office/drawing/2014/main" id="{BD28FE2E-C427-4C39-A323-555CCEE447EC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87" name="그룹 486">
              <a:extLst>
                <a:ext uri="{FF2B5EF4-FFF2-40B4-BE49-F238E27FC236}">
                  <a16:creationId xmlns:a16="http://schemas.microsoft.com/office/drawing/2014/main" id="{5E61E7F6-1D4D-464B-B914-181728EB279A}"/>
                </a:ext>
              </a:extLst>
            </p:cNvPr>
            <p:cNvGrpSpPr/>
            <p:nvPr/>
          </p:nvGrpSpPr>
          <p:grpSpPr>
            <a:xfrm>
              <a:off x="1907748" y="3619367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556" name="직사각형 555">
                <a:extLst>
                  <a:ext uri="{FF2B5EF4-FFF2-40B4-BE49-F238E27FC236}">
                    <a16:creationId xmlns:a16="http://schemas.microsoft.com/office/drawing/2014/main" id="{16316B23-51AD-4584-A484-9018FC488BE9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7" name="직사각형 556">
                <a:extLst>
                  <a:ext uri="{FF2B5EF4-FFF2-40B4-BE49-F238E27FC236}">
                    <a16:creationId xmlns:a16="http://schemas.microsoft.com/office/drawing/2014/main" id="{6032C7A7-0576-4FAB-BD93-422A5217DEB7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8" name="직사각형 557">
                <a:extLst>
                  <a:ext uri="{FF2B5EF4-FFF2-40B4-BE49-F238E27FC236}">
                    <a16:creationId xmlns:a16="http://schemas.microsoft.com/office/drawing/2014/main" id="{26164773-B046-4FFD-8514-75924B238E9A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9" name="직사각형 558">
                <a:extLst>
                  <a:ext uri="{FF2B5EF4-FFF2-40B4-BE49-F238E27FC236}">
                    <a16:creationId xmlns:a16="http://schemas.microsoft.com/office/drawing/2014/main" id="{92E041AD-E79F-4745-88CA-EA79E8FFC28A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0" name="직사각형 559">
                <a:extLst>
                  <a:ext uri="{FF2B5EF4-FFF2-40B4-BE49-F238E27FC236}">
                    <a16:creationId xmlns:a16="http://schemas.microsoft.com/office/drawing/2014/main" id="{98E81891-0FD6-400E-B3A8-E7EAF788F730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1" name="직사각형 560">
                <a:extLst>
                  <a:ext uri="{FF2B5EF4-FFF2-40B4-BE49-F238E27FC236}">
                    <a16:creationId xmlns:a16="http://schemas.microsoft.com/office/drawing/2014/main" id="{0744B87A-713F-4286-AC79-1E090871C5EF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2" name="직사각형 561">
                <a:extLst>
                  <a:ext uri="{FF2B5EF4-FFF2-40B4-BE49-F238E27FC236}">
                    <a16:creationId xmlns:a16="http://schemas.microsoft.com/office/drawing/2014/main" id="{9B94EE2A-8AB4-49E7-A2B3-2728CEC0353A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3" name="직사각형 562">
                <a:extLst>
                  <a:ext uri="{FF2B5EF4-FFF2-40B4-BE49-F238E27FC236}">
                    <a16:creationId xmlns:a16="http://schemas.microsoft.com/office/drawing/2014/main" id="{DC85CA85-767D-48FC-A7D6-D130441691C9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4" name="직사각형 563">
                <a:extLst>
                  <a:ext uri="{FF2B5EF4-FFF2-40B4-BE49-F238E27FC236}">
                    <a16:creationId xmlns:a16="http://schemas.microsoft.com/office/drawing/2014/main" id="{4291682F-18EB-4D09-85CE-ED38E83744D6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5" name="직사각형 564">
                <a:extLst>
                  <a:ext uri="{FF2B5EF4-FFF2-40B4-BE49-F238E27FC236}">
                    <a16:creationId xmlns:a16="http://schemas.microsoft.com/office/drawing/2014/main" id="{DB4855D0-B377-45CD-9800-77C97FAA97FD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6" name="직사각형 565">
                <a:extLst>
                  <a:ext uri="{FF2B5EF4-FFF2-40B4-BE49-F238E27FC236}">
                    <a16:creationId xmlns:a16="http://schemas.microsoft.com/office/drawing/2014/main" id="{D6E0D121-39AB-462F-B55B-10A5C85603F7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7" name="직사각형 566">
                <a:extLst>
                  <a:ext uri="{FF2B5EF4-FFF2-40B4-BE49-F238E27FC236}">
                    <a16:creationId xmlns:a16="http://schemas.microsoft.com/office/drawing/2014/main" id="{58B51E59-73DC-4E80-8413-D49FCE3CB173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8" name="직사각형 567">
                <a:extLst>
                  <a:ext uri="{FF2B5EF4-FFF2-40B4-BE49-F238E27FC236}">
                    <a16:creationId xmlns:a16="http://schemas.microsoft.com/office/drawing/2014/main" id="{D7BD80D5-64A2-4A04-ADB3-DACF4B3B5C49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69" name="직사각형 568">
                <a:extLst>
                  <a:ext uri="{FF2B5EF4-FFF2-40B4-BE49-F238E27FC236}">
                    <a16:creationId xmlns:a16="http://schemas.microsoft.com/office/drawing/2014/main" id="{899ED756-7AFE-4C38-A592-7A7EB509C493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0" name="직사각형 569">
                <a:extLst>
                  <a:ext uri="{FF2B5EF4-FFF2-40B4-BE49-F238E27FC236}">
                    <a16:creationId xmlns:a16="http://schemas.microsoft.com/office/drawing/2014/main" id="{DC7100D8-651C-448B-89DF-3140B4B96C6A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71" name="직사각형 570">
                <a:extLst>
                  <a:ext uri="{FF2B5EF4-FFF2-40B4-BE49-F238E27FC236}">
                    <a16:creationId xmlns:a16="http://schemas.microsoft.com/office/drawing/2014/main" id="{8068EB34-E73A-4A7F-A679-BE88369B3037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88" name="그룹 487">
              <a:extLst>
                <a:ext uri="{FF2B5EF4-FFF2-40B4-BE49-F238E27FC236}">
                  <a16:creationId xmlns:a16="http://schemas.microsoft.com/office/drawing/2014/main" id="{83C54209-7569-4C4C-B595-2388C57C3754}"/>
                </a:ext>
              </a:extLst>
            </p:cNvPr>
            <p:cNvGrpSpPr/>
            <p:nvPr/>
          </p:nvGrpSpPr>
          <p:grpSpPr>
            <a:xfrm>
              <a:off x="1900660" y="4087200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540" name="직사각형 539">
                <a:extLst>
                  <a:ext uri="{FF2B5EF4-FFF2-40B4-BE49-F238E27FC236}">
                    <a16:creationId xmlns:a16="http://schemas.microsoft.com/office/drawing/2014/main" id="{7BBB2487-6BF5-40C5-8838-8769395D6989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1" name="직사각형 540">
                <a:extLst>
                  <a:ext uri="{FF2B5EF4-FFF2-40B4-BE49-F238E27FC236}">
                    <a16:creationId xmlns:a16="http://schemas.microsoft.com/office/drawing/2014/main" id="{EAE97B66-7406-4113-8312-E2E47A8EE731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2" name="직사각형 541">
                <a:extLst>
                  <a:ext uri="{FF2B5EF4-FFF2-40B4-BE49-F238E27FC236}">
                    <a16:creationId xmlns:a16="http://schemas.microsoft.com/office/drawing/2014/main" id="{8598AAFE-DEAF-464B-A4C1-C8F2DC7A721A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3" name="직사각형 542">
                <a:extLst>
                  <a:ext uri="{FF2B5EF4-FFF2-40B4-BE49-F238E27FC236}">
                    <a16:creationId xmlns:a16="http://schemas.microsoft.com/office/drawing/2014/main" id="{0DA36F52-AC68-43BC-ADED-343AF149D4E8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4" name="직사각형 543">
                <a:extLst>
                  <a:ext uri="{FF2B5EF4-FFF2-40B4-BE49-F238E27FC236}">
                    <a16:creationId xmlns:a16="http://schemas.microsoft.com/office/drawing/2014/main" id="{72564FAA-8F4A-45D9-A1E8-69C6D0C546A0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5" name="직사각형 544">
                <a:extLst>
                  <a:ext uri="{FF2B5EF4-FFF2-40B4-BE49-F238E27FC236}">
                    <a16:creationId xmlns:a16="http://schemas.microsoft.com/office/drawing/2014/main" id="{3964CFA2-646E-4D14-893C-ADEEA803288B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6" name="직사각형 545">
                <a:extLst>
                  <a:ext uri="{FF2B5EF4-FFF2-40B4-BE49-F238E27FC236}">
                    <a16:creationId xmlns:a16="http://schemas.microsoft.com/office/drawing/2014/main" id="{00C7D59F-A345-4E2D-A5E4-EBD6F8FEE478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7" name="직사각형 546">
                <a:extLst>
                  <a:ext uri="{FF2B5EF4-FFF2-40B4-BE49-F238E27FC236}">
                    <a16:creationId xmlns:a16="http://schemas.microsoft.com/office/drawing/2014/main" id="{FE1CC0E2-1061-4555-986C-0A266569D914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8" name="직사각형 547">
                <a:extLst>
                  <a:ext uri="{FF2B5EF4-FFF2-40B4-BE49-F238E27FC236}">
                    <a16:creationId xmlns:a16="http://schemas.microsoft.com/office/drawing/2014/main" id="{5460B9AF-CF10-498F-846C-9733110C9316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9" name="직사각형 548">
                <a:extLst>
                  <a:ext uri="{FF2B5EF4-FFF2-40B4-BE49-F238E27FC236}">
                    <a16:creationId xmlns:a16="http://schemas.microsoft.com/office/drawing/2014/main" id="{1A073BC9-93B2-47C0-8E8A-8DF73F45E622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0" name="직사각형 549">
                <a:extLst>
                  <a:ext uri="{FF2B5EF4-FFF2-40B4-BE49-F238E27FC236}">
                    <a16:creationId xmlns:a16="http://schemas.microsoft.com/office/drawing/2014/main" id="{9E2A4ACC-1ED6-4CFF-9CA2-A739DC937FB7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1" name="직사각형 550">
                <a:extLst>
                  <a:ext uri="{FF2B5EF4-FFF2-40B4-BE49-F238E27FC236}">
                    <a16:creationId xmlns:a16="http://schemas.microsoft.com/office/drawing/2014/main" id="{8EEE10AE-AA7A-4FED-B9B4-E303BE468A11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2" name="직사각형 551">
                <a:extLst>
                  <a:ext uri="{FF2B5EF4-FFF2-40B4-BE49-F238E27FC236}">
                    <a16:creationId xmlns:a16="http://schemas.microsoft.com/office/drawing/2014/main" id="{BD2D1481-1F94-4BB6-9B8E-91CE8D6CE354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3" name="직사각형 552">
                <a:extLst>
                  <a:ext uri="{FF2B5EF4-FFF2-40B4-BE49-F238E27FC236}">
                    <a16:creationId xmlns:a16="http://schemas.microsoft.com/office/drawing/2014/main" id="{06CE63E7-1371-4596-BFFC-179B45F758E9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4" name="직사각형 553">
                <a:extLst>
                  <a:ext uri="{FF2B5EF4-FFF2-40B4-BE49-F238E27FC236}">
                    <a16:creationId xmlns:a16="http://schemas.microsoft.com/office/drawing/2014/main" id="{8486006C-DA98-4F4C-A0F4-D86D3FC90170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5" name="직사각형 554">
                <a:extLst>
                  <a:ext uri="{FF2B5EF4-FFF2-40B4-BE49-F238E27FC236}">
                    <a16:creationId xmlns:a16="http://schemas.microsoft.com/office/drawing/2014/main" id="{3D6E2C63-6331-4127-A025-06CC3ACD5803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89" name="그룹 488">
              <a:extLst>
                <a:ext uri="{FF2B5EF4-FFF2-40B4-BE49-F238E27FC236}">
                  <a16:creationId xmlns:a16="http://schemas.microsoft.com/office/drawing/2014/main" id="{A37727D3-A062-48E5-BA69-85481278EE1B}"/>
                </a:ext>
              </a:extLst>
            </p:cNvPr>
            <p:cNvGrpSpPr/>
            <p:nvPr/>
          </p:nvGrpSpPr>
          <p:grpSpPr>
            <a:xfrm>
              <a:off x="1900660" y="4533767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524" name="직사각형 523">
                <a:extLst>
                  <a:ext uri="{FF2B5EF4-FFF2-40B4-BE49-F238E27FC236}">
                    <a16:creationId xmlns:a16="http://schemas.microsoft.com/office/drawing/2014/main" id="{8380F23E-FA71-40F1-A299-51D1A9EECEBF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5" name="직사각형 524">
                <a:extLst>
                  <a:ext uri="{FF2B5EF4-FFF2-40B4-BE49-F238E27FC236}">
                    <a16:creationId xmlns:a16="http://schemas.microsoft.com/office/drawing/2014/main" id="{BED0EF2C-6271-4DED-82DE-A51040B3A211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6" name="직사각형 525">
                <a:extLst>
                  <a:ext uri="{FF2B5EF4-FFF2-40B4-BE49-F238E27FC236}">
                    <a16:creationId xmlns:a16="http://schemas.microsoft.com/office/drawing/2014/main" id="{EB9EA974-6ED0-4BDF-8577-021B729F8FC3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7" name="직사각형 526">
                <a:extLst>
                  <a:ext uri="{FF2B5EF4-FFF2-40B4-BE49-F238E27FC236}">
                    <a16:creationId xmlns:a16="http://schemas.microsoft.com/office/drawing/2014/main" id="{11FF7F4D-0A10-4184-ADDE-391BB30DD65B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8" name="직사각형 527">
                <a:extLst>
                  <a:ext uri="{FF2B5EF4-FFF2-40B4-BE49-F238E27FC236}">
                    <a16:creationId xmlns:a16="http://schemas.microsoft.com/office/drawing/2014/main" id="{339A7E99-A1B4-4B1A-8E28-54C51A51E50B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9" name="직사각형 528">
                <a:extLst>
                  <a:ext uri="{FF2B5EF4-FFF2-40B4-BE49-F238E27FC236}">
                    <a16:creationId xmlns:a16="http://schemas.microsoft.com/office/drawing/2014/main" id="{445764F3-F7BC-485B-BEC8-62B332A00A21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0" name="직사각형 529">
                <a:extLst>
                  <a:ext uri="{FF2B5EF4-FFF2-40B4-BE49-F238E27FC236}">
                    <a16:creationId xmlns:a16="http://schemas.microsoft.com/office/drawing/2014/main" id="{5E2C89EF-F0FE-4E93-B4CF-FC19B195DFC6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1" name="직사각형 530">
                <a:extLst>
                  <a:ext uri="{FF2B5EF4-FFF2-40B4-BE49-F238E27FC236}">
                    <a16:creationId xmlns:a16="http://schemas.microsoft.com/office/drawing/2014/main" id="{050F7DC2-73A1-499A-8986-9DE669623EC8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2" name="직사각형 531">
                <a:extLst>
                  <a:ext uri="{FF2B5EF4-FFF2-40B4-BE49-F238E27FC236}">
                    <a16:creationId xmlns:a16="http://schemas.microsoft.com/office/drawing/2014/main" id="{EC4FB060-203A-4A96-829F-AFC6B1FE6FA4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3" name="직사각형 532">
                <a:extLst>
                  <a:ext uri="{FF2B5EF4-FFF2-40B4-BE49-F238E27FC236}">
                    <a16:creationId xmlns:a16="http://schemas.microsoft.com/office/drawing/2014/main" id="{58C869B1-4763-47FE-8EAE-D4B6DDE67301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4" name="직사각형 533">
                <a:extLst>
                  <a:ext uri="{FF2B5EF4-FFF2-40B4-BE49-F238E27FC236}">
                    <a16:creationId xmlns:a16="http://schemas.microsoft.com/office/drawing/2014/main" id="{E9AE1E51-3828-4BE3-83E2-110960421059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5" name="직사각형 534">
                <a:extLst>
                  <a:ext uri="{FF2B5EF4-FFF2-40B4-BE49-F238E27FC236}">
                    <a16:creationId xmlns:a16="http://schemas.microsoft.com/office/drawing/2014/main" id="{771A3EE4-542F-4D9D-AF6D-D4F3DABFA20A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6" name="직사각형 535">
                <a:extLst>
                  <a:ext uri="{FF2B5EF4-FFF2-40B4-BE49-F238E27FC236}">
                    <a16:creationId xmlns:a16="http://schemas.microsoft.com/office/drawing/2014/main" id="{7346480C-721D-416D-A3F4-7BA91028F781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7" name="직사각형 536">
                <a:extLst>
                  <a:ext uri="{FF2B5EF4-FFF2-40B4-BE49-F238E27FC236}">
                    <a16:creationId xmlns:a16="http://schemas.microsoft.com/office/drawing/2014/main" id="{96412AA9-48B6-463D-9EC3-25C8A414F29A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8" name="직사각형 537">
                <a:extLst>
                  <a:ext uri="{FF2B5EF4-FFF2-40B4-BE49-F238E27FC236}">
                    <a16:creationId xmlns:a16="http://schemas.microsoft.com/office/drawing/2014/main" id="{5D1B5B06-817A-494C-9328-6F0C92203F7F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39" name="직사각형 538">
                <a:extLst>
                  <a:ext uri="{FF2B5EF4-FFF2-40B4-BE49-F238E27FC236}">
                    <a16:creationId xmlns:a16="http://schemas.microsoft.com/office/drawing/2014/main" id="{6F7C4650-90A7-44B3-872D-546F8E4B8DAB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90" name="그룹 489">
              <a:extLst>
                <a:ext uri="{FF2B5EF4-FFF2-40B4-BE49-F238E27FC236}">
                  <a16:creationId xmlns:a16="http://schemas.microsoft.com/office/drawing/2014/main" id="{1D3FB72E-132C-4598-99E7-D5A48A2D1EF8}"/>
                </a:ext>
              </a:extLst>
            </p:cNvPr>
            <p:cNvGrpSpPr/>
            <p:nvPr/>
          </p:nvGrpSpPr>
          <p:grpSpPr>
            <a:xfrm>
              <a:off x="1900660" y="5147904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508" name="직사각형 507">
                <a:extLst>
                  <a:ext uri="{FF2B5EF4-FFF2-40B4-BE49-F238E27FC236}">
                    <a16:creationId xmlns:a16="http://schemas.microsoft.com/office/drawing/2014/main" id="{C40A8DD0-2B5C-40C8-ACDA-B36DA3CBBDCF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9" name="직사각형 508">
                <a:extLst>
                  <a:ext uri="{FF2B5EF4-FFF2-40B4-BE49-F238E27FC236}">
                    <a16:creationId xmlns:a16="http://schemas.microsoft.com/office/drawing/2014/main" id="{A6227122-F028-4AC7-9682-64B5E22EB391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0" name="직사각형 509">
                <a:extLst>
                  <a:ext uri="{FF2B5EF4-FFF2-40B4-BE49-F238E27FC236}">
                    <a16:creationId xmlns:a16="http://schemas.microsoft.com/office/drawing/2014/main" id="{B02A7B51-153F-4A28-A33C-69C0C305558D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1" name="직사각형 510">
                <a:extLst>
                  <a:ext uri="{FF2B5EF4-FFF2-40B4-BE49-F238E27FC236}">
                    <a16:creationId xmlns:a16="http://schemas.microsoft.com/office/drawing/2014/main" id="{F3EF430B-FE42-468A-B7F5-2A7FD2FB26E0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2" name="직사각형 511">
                <a:extLst>
                  <a:ext uri="{FF2B5EF4-FFF2-40B4-BE49-F238E27FC236}">
                    <a16:creationId xmlns:a16="http://schemas.microsoft.com/office/drawing/2014/main" id="{3B424FFA-1900-40B5-BDC0-1A03864393BA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3" name="직사각형 512">
                <a:extLst>
                  <a:ext uri="{FF2B5EF4-FFF2-40B4-BE49-F238E27FC236}">
                    <a16:creationId xmlns:a16="http://schemas.microsoft.com/office/drawing/2014/main" id="{3DA349AA-9915-4497-92CF-A6B2D959DB7D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4" name="직사각형 513">
                <a:extLst>
                  <a:ext uri="{FF2B5EF4-FFF2-40B4-BE49-F238E27FC236}">
                    <a16:creationId xmlns:a16="http://schemas.microsoft.com/office/drawing/2014/main" id="{CCE5B3C3-08D5-4B53-B1A2-5B16422F21B8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5" name="직사각형 514">
                <a:extLst>
                  <a:ext uri="{FF2B5EF4-FFF2-40B4-BE49-F238E27FC236}">
                    <a16:creationId xmlns:a16="http://schemas.microsoft.com/office/drawing/2014/main" id="{0399FD3B-9B1F-478A-B3BD-8F2BF4E29486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6" name="직사각형 515">
                <a:extLst>
                  <a:ext uri="{FF2B5EF4-FFF2-40B4-BE49-F238E27FC236}">
                    <a16:creationId xmlns:a16="http://schemas.microsoft.com/office/drawing/2014/main" id="{F371F224-115C-4D3B-BA9B-0CE27FC46595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7" name="직사각형 516">
                <a:extLst>
                  <a:ext uri="{FF2B5EF4-FFF2-40B4-BE49-F238E27FC236}">
                    <a16:creationId xmlns:a16="http://schemas.microsoft.com/office/drawing/2014/main" id="{985B7B80-2783-4A53-87FC-4DDA47A1466E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8" name="직사각형 517">
                <a:extLst>
                  <a:ext uri="{FF2B5EF4-FFF2-40B4-BE49-F238E27FC236}">
                    <a16:creationId xmlns:a16="http://schemas.microsoft.com/office/drawing/2014/main" id="{37D0B616-CF94-4455-ACA8-8D199A43AE41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19" name="직사각형 518">
                <a:extLst>
                  <a:ext uri="{FF2B5EF4-FFF2-40B4-BE49-F238E27FC236}">
                    <a16:creationId xmlns:a16="http://schemas.microsoft.com/office/drawing/2014/main" id="{DF44A5A2-F522-4DCC-8829-E51B8C9E9863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0" name="직사각형 519">
                <a:extLst>
                  <a:ext uri="{FF2B5EF4-FFF2-40B4-BE49-F238E27FC236}">
                    <a16:creationId xmlns:a16="http://schemas.microsoft.com/office/drawing/2014/main" id="{7F13B10E-D4ED-4A15-AA82-C5B3BF25A50E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1" name="직사각형 520">
                <a:extLst>
                  <a:ext uri="{FF2B5EF4-FFF2-40B4-BE49-F238E27FC236}">
                    <a16:creationId xmlns:a16="http://schemas.microsoft.com/office/drawing/2014/main" id="{31EA3D0A-2E86-44DF-8D27-91AFD5E4B8FC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2" name="직사각형 521">
                <a:extLst>
                  <a:ext uri="{FF2B5EF4-FFF2-40B4-BE49-F238E27FC236}">
                    <a16:creationId xmlns:a16="http://schemas.microsoft.com/office/drawing/2014/main" id="{ACF59C2F-138B-4514-B74D-5F0D9C647AB1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23" name="직사각형 522">
                <a:extLst>
                  <a:ext uri="{FF2B5EF4-FFF2-40B4-BE49-F238E27FC236}">
                    <a16:creationId xmlns:a16="http://schemas.microsoft.com/office/drawing/2014/main" id="{08BFFC35-376E-437D-8854-912DE8F20545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91" name="그룹 490">
              <a:extLst>
                <a:ext uri="{FF2B5EF4-FFF2-40B4-BE49-F238E27FC236}">
                  <a16:creationId xmlns:a16="http://schemas.microsoft.com/office/drawing/2014/main" id="{AAB3D2B2-C601-4BB0-82DF-2141B2A03BBC}"/>
                </a:ext>
              </a:extLst>
            </p:cNvPr>
            <p:cNvGrpSpPr/>
            <p:nvPr/>
          </p:nvGrpSpPr>
          <p:grpSpPr>
            <a:xfrm>
              <a:off x="1900660" y="5594471"/>
              <a:ext cx="5711901" cy="399385"/>
              <a:chOff x="2159739" y="1819275"/>
              <a:chExt cx="5711901" cy="399385"/>
            </a:xfrm>
            <a:grpFill/>
          </p:grpSpPr>
          <p:sp>
            <p:nvSpPr>
              <p:cNvPr id="492" name="직사각형 491">
                <a:extLst>
                  <a:ext uri="{FF2B5EF4-FFF2-40B4-BE49-F238E27FC236}">
                    <a16:creationId xmlns:a16="http://schemas.microsoft.com/office/drawing/2014/main" id="{6A68EF99-6631-45BF-BAA4-C3B9CCD6C522}"/>
                  </a:ext>
                </a:extLst>
              </p:cNvPr>
              <p:cNvSpPr/>
              <p:nvPr/>
            </p:nvSpPr>
            <p:spPr>
              <a:xfrm>
                <a:off x="2159739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3" name="직사각형 492">
                <a:extLst>
                  <a:ext uri="{FF2B5EF4-FFF2-40B4-BE49-F238E27FC236}">
                    <a16:creationId xmlns:a16="http://schemas.microsoft.com/office/drawing/2014/main" id="{BFAC6B34-F597-4F01-82B3-ACD7BAD13111}"/>
                  </a:ext>
                </a:extLst>
              </p:cNvPr>
              <p:cNvSpPr/>
              <p:nvPr/>
            </p:nvSpPr>
            <p:spPr>
              <a:xfrm>
                <a:off x="2515930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4" name="직사각형 493">
                <a:extLst>
                  <a:ext uri="{FF2B5EF4-FFF2-40B4-BE49-F238E27FC236}">
                    <a16:creationId xmlns:a16="http://schemas.microsoft.com/office/drawing/2014/main" id="{04C2CFBA-2EE8-477D-8436-6D10B86C7EED}"/>
                  </a:ext>
                </a:extLst>
              </p:cNvPr>
              <p:cNvSpPr/>
              <p:nvPr/>
            </p:nvSpPr>
            <p:spPr>
              <a:xfrm>
                <a:off x="2872121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5" name="직사각형 494">
                <a:extLst>
                  <a:ext uri="{FF2B5EF4-FFF2-40B4-BE49-F238E27FC236}">
                    <a16:creationId xmlns:a16="http://schemas.microsoft.com/office/drawing/2014/main" id="{E6266008-EB9A-41F6-AA13-BB1297372375}"/>
                  </a:ext>
                </a:extLst>
              </p:cNvPr>
              <p:cNvSpPr/>
              <p:nvPr/>
            </p:nvSpPr>
            <p:spPr>
              <a:xfrm>
                <a:off x="322831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6" name="직사각형 495">
                <a:extLst>
                  <a:ext uri="{FF2B5EF4-FFF2-40B4-BE49-F238E27FC236}">
                    <a16:creationId xmlns:a16="http://schemas.microsoft.com/office/drawing/2014/main" id="{33D213BC-A33C-48F7-BD92-10CF414ACD34}"/>
                  </a:ext>
                </a:extLst>
              </p:cNvPr>
              <p:cNvSpPr/>
              <p:nvPr/>
            </p:nvSpPr>
            <p:spPr>
              <a:xfrm>
                <a:off x="358450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7" name="직사각형 496">
                <a:extLst>
                  <a:ext uri="{FF2B5EF4-FFF2-40B4-BE49-F238E27FC236}">
                    <a16:creationId xmlns:a16="http://schemas.microsoft.com/office/drawing/2014/main" id="{84732FC6-25C9-4D77-B32A-F95FF80E0C00}"/>
                  </a:ext>
                </a:extLst>
              </p:cNvPr>
              <p:cNvSpPr/>
              <p:nvPr/>
            </p:nvSpPr>
            <p:spPr>
              <a:xfrm>
                <a:off x="394069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8" name="직사각형 497">
                <a:extLst>
                  <a:ext uri="{FF2B5EF4-FFF2-40B4-BE49-F238E27FC236}">
                    <a16:creationId xmlns:a16="http://schemas.microsoft.com/office/drawing/2014/main" id="{3FBBD8AA-4C2F-475C-8438-4B1A29507474}"/>
                  </a:ext>
                </a:extLst>
              </p:cNvPr>
              <p:cNvSpPr/>
              <p:nvPr/>
            </p:nvSpPr>
            <p:spPr>
              <a:xfrm>
                <a:off x="429688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99" name="직사각형 498">
                <a:extLst>
                  <a:ext uri="{FF2B5EF4-FFF2-40B4-BE49-F238E27FC236}">
                    <a16:creationId xmlns:a16="http://schemas.microsoft.com/office/drawing/2014/main" id="{84CCBA75-CD24-426E-8250-59D55C383C4F}"/>
                  </a:ext>
                </a:extLst>
              </p:cNvPr>
              <p:cNvSpPr/>
              <p:nvPr/>
            </p:nvSpPr>
            <p:spPr>
              <a:xfrm>
                <a:off x="465307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0" name="직사각형 499">
                <a:extLst>
                  <a:ext uri="{FF2B5EF4-FFF2-40B4-BE49-F238E27FC236}">
                    <a16:creationId xmlns:a16="http://schemas.microsoft.com/office/drawing/2014/main" id="{147DFAB5-715A-4D0A-8B79-081300F9FDC3}"/>
                  </a:ext>
                </a:extLst>
              </p:cNvPr>
              <p:cNvSpPr/>
              <p:nvPr/>
            </p:nvSpPr>
            <p:spPr>
              <a:xfrm>
                <a:off x="500926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1" name="직사각형 500">
                <a:extLst>
                  <a:ext uri="{FF2B5EF4-FFF2-40B4-BE49-F238E27FC236}">
                    <a16:creationId xmlns:a16="http://schemas.microsoft.com/office/drawing/2014/main" id="{677C3966-5F95-4724-941E-00C97403D498}"/>
                  </a:ext>
                </a:extLst>
              </p:cNvPr>
              <p:cNvSpPr/>
              <p:nvPr/>
            </p:nvSpPr>
            <p:spPr>
              <a:xfrm>
                <a:off x="5370772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2" name="직사각형 501">
                <a:extLst>
                  <a:ext uri="{FF2B5EF4-FFF2-40B4-BE49-F238E27FC236}">
                    <a16:creationId xmlns:a16="http://schemas.microsoft.com/office/drawing/2014/main" id="{6316FF6F-CB6B-4384-B228-28CFFD1CE61A}"/>
                  </a:ext>
                </a:extLst>
              </p:cNvPr>
              <p:cNvSpPr/>
              <p:nvPr/>
            </p:nvSpPr>
            <p:spPr>
              <a:xfrm>
                <a:off x="5726963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3" name="직사각형 502">
                <a:extLst>
                  <a:ext uri="{FF2B5EF4-FFF2-40B4-BE49-F238E27FC236}">
                    <a16:creationId xmlns:a16="http://schemas.microsoft.com/office/drawing/2014/main" id="{45D242EE-820B-4595-B94C-83A02768AACF}"/>
                  </a:ext>
                </a:extLst>
              </p:cNvPr>
              <p:cNvSpPr/>
              <p:nvPr/>
            </p:nvSpPr>
            <p:spPr>
              <a:xfrm>
                <a:off x="6083154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4" name="직사각형 503">
                <a:extLst>
                  <a:ext uri="{FF2B5EF4-FFF2-40B4-BE49-F238E27FC236}">
                    <a16:creationId xmlns:a16="http://schemas.microsoft.com/office/drawing/2014/main" id="{A8E970AB-96F4-43D1-90B6-E4773E538CC4}"/>
                  </a:ext>
                </a:extLst>
              </p:cNvPr>
              <p:cNvSpPr/>
              <p:nvPr/>
            </p:nvSpPr>
            <p:spPr>
              <a:xfrm>
                <a:off x="6439345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5" name="직사각형 504">
                <a:extLst>
                  <a:ext uri="{FF2B5EF4-FFF2-40B4-BE49-F238E27FC236}">
                    <a16:creationId xmlns:a16="http://schemas.microsoft.com/office/drawing/2014/main" id="{8C4D62FC-FDFE-4322-B3D7-2EDD6EC94C70}"/>
                  </a:ext>
                </a:extLst>
              </p:cNvPr>
              <p:cNvSpPr/>
              <p:nvPr/>
            </p:nvSpPr>
            <p:spPr>
              <a:xfrm>
                <a:off x="6795536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6" name="직사각형 505">
                <a:extLst>
                  <a:ext uri="{FF2B5EF4-FFF2-40B4-BE49-F238E27FC236}">
                    <a16:creationId xmlns:a16="http://schemas.microsoft.com/office/drawing/2014/main" id="{43043199-5912-4186-A927-E21D11467559}"/>
                  </a:ext>
                </a:extLst>
              </p:cNvPr>
              <p:cNvSpPr/>
              <p:nvPr/>
            </p:nvSpPr>
            <p:spPr>
              <a:xfrm>
                <a:off x="7151727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07" name="직사각형 506">
                <a:extLst>
                  <a:ext uri="{FF2B5EF4-FFF2-40B4-BE49-F238E27FC236}">
                    <a16:creationId xmlns:a16="http://schemas.microsoft.com/office/drawing/2014/main" id="{787267C1-A958-44DF-A98B-ED32A1D7EF35}"/>
                  </a:ext>
                </a:extLst>
              </p:cNvPr>
              <p:cNvSpPr/>
              <p:nvPr/>
            </p:nvSpPr>
            <p:spPr>
              <a:xfrm>
                <a:off x="7507918" y="1819275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620" name="그룹 619">
            <a:extLst>
              <a:ext uri="{FF2B5EF4-FFF2-40B4-BE49-F238E27FC236}">
                <a16:creationId xmlns:a16="http://schemas.microsoft.com/office/drawing/2014/main" id="{6257F40B-092D-4F4B-909F-24B2EEEAFC25}"/>
              </a:ext>
            </a:extLst>
          </p:cNvPr>
          <p:cNvGrpSpPr/>
          <p:nvPr/>
        </p:nvGrpSpPr>
        <p:grpSpPr>
          <a:xfrm>
            <a:off x="7564842" y="3042832"/>
            <a:ext cx="1213357" cy="2089233"/>
            <a:chOff x="8554870" y="2272577"/>
            <a:chExt cx="2157079" cy="3714192"/>
          </a:xfrm>
          <a:solidFill>
            <a:schemeClr val="accent5">
              <a:lumMod val="40000"/>
              <a:lumOff val="60000"/>
            </a:schemeClr>
          </a:solidFill>
        </p:grpSpPr>
        <p:grpSp>
          <p:nvGrpSpPr>
            <p:cNvPr id="621" name="그룹 620">
              <a:extLst>
                <a:ext uri="{FF2B5EF4-FFF2-40B4-BE49-F238E27FC236}">
                  <a16:creationId xmlns:a16="http://schemas.microsoft.com/office/drawing/2014/main" id="{71F23884-F0F9-4B99-8555-276515C387A4}"/>
                </a:ext>
              </a:extLst>
            </p:cNvPr>
            <p:cNvGrpSpPr/>
            <p:nvPr/>
          </p:nvGrpSpPr>
          <p:grpSpPr>
            <a:xfrm>
              <a:off x="8561958" y="2719145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71" name="직사각형 670">
                <a:extLst>
                  <a:ext uri="{FF2B5EF4-FFF2-40B4-BE49-F238E27FC236}">
                    <a16:creationId xmlns:a16="http://schemas.microsoft.com/office/drawing/2014/main" id="{22197847-C6CB-4D45-9B99-4F641153A5F6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2" name="직사각형 671">
                <a:extLst>
                  <a:ext uri="{FF2B5EF4-FFF2-40B4-BE49-F238E27FC236}">
                    <a16:creationId xmlns:a16="http://schemas.microsoft.com/office/drawing/2014/main" id="{3891FBBA-A970-4033-84EA-A98960694211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3" name="직사각형 672">
                <a:extLst>
                  <a:ext uri="{FF2B5EF4-FFF2-40B4-BE49-F238E27FC236}">
                    <a16:creationId xmlns:a16="http://schemas.microsoft.com/office/drawing/2014/main" id="{EB3F5A74-859F-4EE9-A0A4-0CE27124F44C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4" name="직사각형 673">
                <a:extLst>
                  <a:ext uri="{FF2B5EF4-FFF2-40B4-BE49-F238E27FC236}">
                    <a16:creationId xmlns:a16="http://schemas.microsoft.com/office/drawing/2014/main" id="{018A549F-998D-4B35-9668-02C1F1753BCC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5" name="직사각형 674">
                <a:extLst>
                  <a:ext uri="{FF2B5EF4-FFF2-40B4-BE49-F238E27FC236}">
                    <a16:creationId xmlns:a16="http://schemas.microsoft.com/office/drawing/2014/main" id="{C3F1EB87-B3F0-4BF1-BDAD-E55D4AAA99CA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6" name="직사각형 675">
                <a:extLst>
                  <a:ext uri="{FF2B5EF4-FFF2-40B4-BE49-F238E27FC236}">
                    <a16:creationId xmlns:a16="http://schemas.microsoft.com/office/drawing/2014/main" id="{809AA7F8-9767-42F2-9AF0-669C83A447A8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22" name="그룹 621">
              <a:extLst>
                <a:ext uri="{FF2B5EF4-FFF2-40B4-BE49-F238E27FC236}">
                  <a16:creationId xmlns:a16="http://schemas.microsoft.com/office/drawing/2014/main" id="{8CED1889-DD1D-4B4B-8F0B-DBB142683A3B}"/>
                </a:ext>
              </a:extLst>
            </p:cNvPr>
            <p:cNvGrpSpPr/>
            <p:nvPr/>
          </p:nvGrpSpPr>
          <p:grpSpPr>
            <a:xfrm>
              <a:off x="8561958" y="2272577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65" name="직사각형 664">
                <a:extLst>
                  <a:ext uri="{FF2B5EF4-FFF2-40B4-BE49-F238E27FC236}">
                    <a16:creationId xmlns:a16="http://schemas.microsoft.com/office/drawing/2014/main" id="{72931C79-D123-4577-91A6-29248450AA13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6" name="직사각형 665">
                <a:extLst>
                  <a:ext uri="{FF2B5EF4-FFF2-40B4-BE49-F238E27FC236}">
                    <a16:creationId xmlns:a16="http://schemas.microsoft.com/office/drawing/2014/main" id="{0B17D3E0-7E83-4303-A44F-2EAFF2456F44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7" name="직사각형 666">
                <a:extLst>
                  <a:ext uri="{FF2B5EF4-FFF2-40B4-BE49-F238E27FC236}">
                    <a16:creationId xmlns:a16="http://schemas.microsoft.com/office/drawing/2014/main" id="{A1D0226A-B821-45B6-85A0-B6A82770BCCC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8" name="직사각형 667">
                <a:extLst>
                  <a:ext uri="{FF2B5EF4-FFF2-40B4-BE49-F238E27FC236}">
                    <a16:creationId xmlns:a16="http://schemas.microsoft.com/office/drawing/2014/main" id="{DB02531F-A61A-4E83-9B5A-9E941C453A12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9" name="직사각형 668">
                <a:extLst>
                  <a:ext uri="{FF2B5EF4-FFF2-40B4-BE49-F238E27FC236}">
                    <a16:creationId xmlns:a16="http://schemas.microsoft.com/office/drawing/2014/main" id="{81ABDEDC-B567-47E8-A585-B2F1D56C1FEA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0" name="직사각형 669">
                <a:extLst>
                  <a:ext uri="{FF2B5EF4-FFF2-40B4-BE49-F238E27FC236}">
                    <a16:creationId xmlns:a16="http://schemas.microsoft.com/office/drawing/2014/main" id="{B2659581-2574-464F-915C-D47B29BE7837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23" name="그룹 622">
              <a:extLst>
                <a:ext uri="{FF2B5EF4-FFF2-40B4-BE49-F238E27FC236}">
                  <a16:creationId xmlns:a16="http://schemas.microsoft.com/office/drawing/2014/main" id="{E62B5379-7979-49BE-9256-EB7D66B28438}"/>
                </a:ext>
              </a:extLst>
            </p:cNvPr>
            <p:cNvGrpSpPr/>
            <p:nvPr/>
          </p:nvGrpSpPr>
          <p:grpSpPr>
            <a:xfrm>
              <a:off x="8561958" y="3612280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59" name="직사각형 658">
                <a:extLst>
                  <a:ext uri="{FF2B5EF4-FFF2-40B4-BE49-F238E27FC236}">
                    <a16:creationId xmlns:a16="http://schemas.microsoft.com/office/drawing/2014/main" id="{23B49E5C-4CC5-4289-B67B-7A581BF8F9C8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0" name="직사각형 659">
                <a:extLst>
                  <a:ext uri="{FF2B5EF4-FFF2-40B4-BE49-F238E27FC236}">
                    <a16:creationId xmlns:a16="http://schemas.microsoft.com/office/drawing/2014/main" id="{282A9F38-E414-4D9B-8601-91D766BFA46E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1" name="직사각형 660">
                <a:extLst>
                  <a:ext uri="{FF2B5EF4-FFF2-40B4-BE49-F238E27FC236}">
                    <a16:creationId xmlns:a16="http://schemas.microsoft.com/office/drawing/2014/main" id="{522D85FE-3549-4767-BEB3-A9DA6A62ED35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2" name="직사각형 661">
                <a:extLst>
                  <a:ext uri="{FF2B5EF4-FFF2-40B4-BE49-F238E27FC236}">
                    <a16:creationId xmlns:a16="http://schemas.microsoft.com/office/drawing/2014/main" id="{03C20D9D-6A89-4134-BA05-CB9D8243AB21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3" name="직사각형 662">
                <a:extLst>
                  <a:ext uri="{FF2B5EF4-FFF2-40B4-BE49-F238E27FC236}">
                    <a16:creationId xmlns:a16="http://schemas.microsoft.com/office/drawing/2014/main" id="{8871DD15-2BDB-4F82-AE48-7421355B8E1E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4" name="직사각형 663">
                <a:extLst>
                  <a:ext uri="{FF2B5EF4-FFF2-40B4-BE49-F238E27FC236}">
                    <a16:creationId xmlns:a16="http://schemas.microsoft.com/office/drawing/2014/main" id="{4F85C12A-B7C6-40A6-82E7-59EF8CBCDA56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24" name="그룹 623">
              <a:extLst>
                <a:ext uri="{FF2B5EF4-FFF2-40B4-BE49-F238E27FC236}">
                  <a16:creationId xmlns:a16="http://schemas.microsoft.com/office/drawing/2014/main" id="{D8813E80-98CF-40EC-8FE6-FD0BFB792945}"/>
                </a:ext>
              </a:extLst>
            </p:cNvPr>
            <p:cNvGrpSpPr/>
            <p:nvPr/>
          </p:nvGrpSpPr>
          <p:grpSpPr>
            <a:xfrm>
              <a:off x="8561958" y="3165712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53" name="직사각형 652">
                <a:extLst>
                  <a:ext uri="{FF2B5EF4-FFF2-40B4-BE49-F238E27FC236}">
                    <a16:creationId xmlns:a16="http://schemas.microsoft.com/office/drawing/2014/main" id="{02130B08-69BF-4948-9CCB-EC0B040A8AFA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4" name="직사각형 653">
                <a:extLst>
                  <a:ext uri="{FF2B5EF4-FFF2-40B4-BE49-F238E27FC236}">
                    <a16:creationId xmlns:a16="http://schemas.microsoft.com/office/drawing/2014/main" id="{EFEC58F0-02C0-4610-92F7-3642F53A65ED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5" name="직사각형 654">
                <a:extLst>
                  <a:ext uri="{FF2B5EF4-FFF2-40B4-BE49-F238E27FC236}">
                    <a16:creationId xmlns:a16="http://schemas.microsoft.com/office/drawing/2014/main" id="{52E7263C-4735-4EF3-B088-5FB807ADC9FF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6" name="직사각형 655">
                <a:extLst>
                  <a:ext uri="{FF2B5EF4-FFF2-40B4-BE49-F238E27FC236}">
                    <a16:creationId xmlns:a16="http://schemas.microsoft.com/office/drawing/2014/main" id="{1010DCCD-908E-4191-B7E8-69030D5DE7D7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7" name="직사각형 656">
                <a:extLst>
                  <a:ext uri="{FF2B5EF4-FFF2-40B4-BE49-F238E27FC236}">
                    <a16:creationId xmlns:a16="http://schemas.microsoft.com/office/drawing/2014/main" id="{D0AB9E4C-F9DB-42DD-8F23-68F375D47B79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8" name="직사각형 657">
                <a:extLst>
                  <a:ext uri="{FF2B5EF4-FFF2-40B4-BE49-F238E27FC236}">
                    <a16:creationId xmlns:a16="http://schemas.microsoft.com/office/drawing/2014/main" id="{961A239F-08F8-454A-98DD-DB5F77A0B227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25" name="그룹 624">
              <a:extLst>
                <a:ext uri="{FF2B5EF4-FFF2-40B4-BE49-F238E27FC236}">
                  <a16:creationId xmlns:a16="http://schemas.microsoft.com/office/drawing/2014/main" id="{FAC6E5D2-862B-434B-8035-1FEF6169CBF7}"/>
                </a:ext>
              </a:extLst>
            </p:cNvPr>
            <p:cNvGrpSpPr/>
            <p:nvPr/>
          </p:nvGrpSpPr>
          <p:grpSpPr>
            <a:xfrm>
              <a:off x="8554870" y="4526680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47" name="직사각형 646">
                <a:extLst>
                  <a:ext uri="{FF2B5EF4-FFF2-40B4-BE49-F238E27FC236}">
                    <a16:creationId xmlns:a16="http://schemas.microsoft.com/office/drawing/2014/main" id="{A61FED31-DB92-4CF1-A5EE-7B9155458149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8" name="직사각형 647">
                <a:extLst>
                  <a:ext uri="{FF2B5EF4-FFF2-40B4-BE49-F238E27FC236}">
                    <a16:creationId xmlns:a16="http://schemas.microsoft.com/office/drawing/2014/main" id="{9C7E5070-3ED1-4EAF-90D1-6D980C50F99F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9" name="직사각형 648">
                <a:extLst>
                  <a:ext uri="{FF2B5EF4-FFF2-40B4-BE49-F238E27FC236}">
                    <a16:creationId xmlns:a16="http://schemas.microsoft.com/office/drawing/2014/main" id="{50AFBE05-1C62-47EF-AEF0-58F06F60EF58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0" name="직사각형 649">
                <a:extLst>
                  <a:ext uri="{FF2B5EF4-FFF2-40B4-BE49-F238E27FC236}">
                    <a16:creationId xmlns:a16="http://schemas.microsoft.com/office/drawing/2014/main" id="{92D01E6D-9E75-450B-BF7D-179002F6334D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1" name="직사각형 650">
                <a:extLst>
                  <a:ext uri="{FF2B5EF4-FFF2-40B4-BE49-F238E27FC236}">
                    <a16:creationId xmlns:a16="http://schemas.microsoft.com/office/drawing/2014/main" id="{6457C2D3-AF57-4798-B86F-B3318361D691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2" name="직사각형 651">
                <a:extLst>
                  <a:ext uri="{FF2B5EF4-FFF2-40B4-BE49-F238E27FC236}">
                    <a16:creationId xmlns:a16="http://schemas.microsoft.com/office/drawing/2014/main" id="{CAA3E5D2-D578-4F30-8238-5048724D7EE2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26" name="그룹 625">
              <a:extLst>
                <a:ext uri="{FF2B5EF4-FFF2-40B4-BE49-F238E27FC236}">
                  <a16:creationId xmlns:a16="http://schemas.microsoft.com/office/drawing/2014/main" id="{AD12E256-5202-4418-9B9D-A70BC83A4A82}"/>
                </a:ext>
              </a:extLst>
            </p:cNvPr>
            <p:cNvGrpSpPr/>
            <p:nvPr/>
          </p:nvGrpSpPr>
          <p:grpSpPr>
            <a:xfrm>
              <a:off x="8554870" y="4080112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41" name="직사각형 640">
                <a:extLst>
                  <a:ext uri="{FF2B5EF4-FFF2-40B4-BE49-F238E27FC236}">
                    <a16:creationId xmlns:a16="http://schemas.microsoft.com/office/drawing/2014/main" id="{4AD56157-90D8-4292-8E33-24DB08CC77DC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2" name="직사각형 641">
                <a:extLst>
                  <a:ext uri="{FF2B5EF4-FFF2-40B4-BE49-F238E27FC236}">
                    <a16:creationId xmlns:a16="http://schemas.microsoft.com/office/drawing/2014/main" id="{41C44DCE-B326-4530-9D68-12583F6455E2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3" name="직사각형 642">
                <a:extLst>
                  <a:ext uri="{FF2B5EF4-FFF2-40B4-BE49-F238E27FC236}">
                    <a16:creationId xmlns:a16="http://schemas.microsoft.com/office/drawing/2014/main" id="{E0241CAC-4710-4819-8B0D-2AE598CF8AFD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4" name="직사각형 643">
                <a:extLst>
                  <a:ext uri="{FF2B5EF4-FFF2-40B4-BE49-F238E27FC236}">
                    <a16:creationId xmlns:a16="http://schemas.microsoft.com/office/drawing/2014/main" id="{407A2ABC-DC3A-4A68-BF91-1C1EDA5CB061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5" name="직사각형 644">
                <a:extLst>
                  <a:ext uri="{FF2B5EF4-FFF2-40B4-BE49-F238E27FC236}">
                    <a16:creationId xmlns:a16="http://schemas.microsoft.com/office/drawing/2014/main" id="{7C7403F2-3265-420E-A0E2-030F02492443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6" name="직사각형 645">
                <a:extLst>
                  <a:ext uri="{FF2B5EF4-FFF2-40B4-BE49-F238E27FC236}">
                    <a16:creationId xmlns:a16="http://schemas.microsoft.com/office/drawing/2014/main" id="{984CF21C-8C81-40BF-A702-84B619472021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27" name="그룹 626">
              <a:extLst>
                <a:ext uri="{FF2B5EF4-FFF2-40B4-BE49-F238E27FC236}">
                  <a16:creationId xmlns:a16="http://schemas.microsoft.com/office/drawing/2014/main" id="{E2D26E2D-0C64-4B31-AA8A-6FFDFCD3F21F}"/>
                </a:ext>
              </a:extLst>
            </p:cNvPr>
            <p:cNvGrpSpPr/>
            <p:nvPr/>
          </p:nvGrpSpPr>
          <p:grpSpPr>
            <a:xfrm>
              <a:off x="8554870" y="5587384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35" name="직사각형 634">
                <a:extLst>
                  <a:ext uri="{FF2B5EF4-FFF2-40B4-BE49-F238E27FC236}">
                    <a16:creationId xmlns:a16="http://schemas.microsoft.com/office/drawing/2014/main" id="{78E80DC7-94B1-4C5A-B860-6B1AA53810D1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6" name="직사각형 635">
                <a:extLst>
                  <a:ext uri="{FF2B5EF4-FFF2-40B4-BE49-F238E27FC236}">
                    <a16:creationId xmlns:a16="http://schemas.microsoft.com/office/drawing/2014/main" id="{E537E550-7BA5-4C6C-9372-D48D5C30BE51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7" name="직사각형 636">
                <a:extLst>
                  <a:ext uri="{FF2B5EF4-FFF2-40B4-BE49-F238E27FC236}">
                    <a16:creationId xmlns:a16="http://schemas.microsoft.com/office/drawing/2014/main" id="{4073A2CC-1CD0-4371-AC8E-25A745432873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8" name="직사각형 637">
                <a:extLst>
                  <a:ext uri="{FF2B5EF4-FFF2-40B4-BE49-F238E27FC236}">
                    <a16:creationId xmlns:a16="http://schemas.microsoft.com/office/drawing/2014/main" id="{E240A18A-84C2-4767-936D-279107C6C7AC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9" name="직사각형 638">
                <a:extLst>
                  <a:ext uri="{FF2B5EF4-FFF2-40B4-BE49-F238E27FC236}">
                    <a16:creationId xmlns:a16="http://schemas.microsoft.com/office/drawing/2014/main" id="{8CC91AF8-AD92-44ED-95DD-2F008908BA73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0" name="직사각형 639">
                <a:extLst>
                  <a:ext uri="{FF2B5EF4-FFF2-40B4-BE49-F238E27FC236}">
                    <a16:creationId xmlns:a16="http://schemas.microsoft.com/office/drawing/2014/main" id="{57F33745-1926-4ADE-9161-C755D30390E7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28" name="그룹 627">
              <a:extLst>
                <a:ext uri="{FF2B5EF4-FFF2-40B4-BE49-F238E27FC236}">
                  <a16:creationId xmlns:a16="http://schemas.microsoft.com/office/drawing/2014/main" id="{E2B5D9BE-8C30-4A94-BF09-19E7E5B90E93}"/>
                </a:ext>
              </a:extLst>
            </p:cNvPr>
            <p:cNvGrpSpPr/>
            <p:nvPr/>
          </p:nvGrpSpPr>
          <p:grpSpPr>
            <a:xfrm>
              <a:off x="8554870" y="5140816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29" name="직사각형 628">
                <a:extLst>
                  <a:ext uri="{FF2B5EF4-FFF2-40B4-BE49-F238E27FC236}">
                    <a16:creationId xmlns:a16="http://schemas.microsoft.com/office/drawing/2014/main" id="{2D44C408-A14A-45DF-9771-426FAAD8D4A3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0" name="직사각형 629">
                <a:extLst>
                  <a:ext uri="{FF2B5EF4-FFF2-40B4-BE49-F238E27FC236}">
                    <a16:creationId xmlns:a16="http://schemas.microsoft.com/office/drawing/2014/main" id="{D4ACF3BA-B30B-4FE0-ADE2-16607F294FF5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1" name="직사각형 630">
                <a:extLst>
                  <a:ext uri="{FF2B5EF4-FFF2-40B4-BE49-F238E27FC236}">
                    <a16:creationId xmlns:a16="http://schemas.microsoft.com/office/drawing/2014/main" id="{1B94B68C-7F20-419E-B8A7-0E6A28EB0A28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2" name="직사각형 631">
                <a:extLst>
                  <a:ext uri="{FF2B5EF4-FFF2-40B4-BE49-F238E27FC236}">
                    <a16:creationId xmlns:a16="http://schemas.microsoft.com/office/drawing/2014/main" id="{146354E2-C653-4DAB-A6E9-C03C7429C2E0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3" name="직사각형 632">
                <a:extLst>
                  <a:ext uri="{FF2B5EF4-FFF2-40B4-BE49-F238E27FC236}">
                    <a16:creationId xmlns:a16="http://schemas.microsoft.com/office/drawing/2014/main" id="{A4910DFB-FC01-442E-A577-2DBACA6FECF1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34" name="직사각형 633">
                <a:extLst>
                  <a:ext uri="{FF2B5EF4-FFF2-40B4-BE49-F238E27FC236}">
                    <a16:creationId xmlns:a16="http://schemas.microsoft.com/office/drawing/2014/main" id="{47C55787-5E5C-4794-964B-E97B950D6587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677" name="그룹 676">
            <a:extLst>
              <a:ext uri="{FF2B5EF4-FFF2-40B4-BE49-F238E27FC236}">
                <a16:creationId xmlns:a16="http://schemas.microsoft.com/office/drawing/2014/main" id="{554F56C5-D069-4604-AA47-C6F294994EC2}"/>
              </a:ext>
            </a:extLst>
          </p:cNvPr>
          <p:cNvGrpSpPr/>
          <p:nvPr/>
        </p:nvGrpSpPr>
        <p:grpSpPr>
          <a:xfrm>
            <a:off x="7650567" y="3128557"/>
            <a:ext cx="1213357" cy="2089233"/>
            <a:chOff x="8554870" y="2272577"/>
            <a:chExt cx="2157079" cy="3714192"/>
          </a:xfrm>
          <a:solidFill>
            <a:schemeClr val="accent2">
              <a:lumMod val="40000"/>
              <a:lumOff val="60000"/>
            </a:schemeClr>
          </a:solidFill>
        </p:grpSpPr>
        <p:grpSp>
          <p:nvGrpSpPr>
            <p:cNvPr id="678" name="그룹 677">
              <a:extLst>
                <a:ext uri="{FF2B5EF4-FFF2-40B4-BE49-F238E27FC236}">
                  <a16:creationId xmlns:a16="http://schemas.microsoft.com/office/drawing/2014/main" id="{5822DFDC-80DE-4EB6-BF70-EA17D3062A06}"/>
                </a:ext>
              </a:extLst>
            </p:cNvPr>
            <p:cNvGrpSpPr/>
            <p:nvPr/>
          </p:nvGrpSpPr>
          <p:grpSpPr>
            <a:xfrm>
              <a:off x="8561958" y="2719145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28" name="직사각형 727">
                <a:extLst>
                  <a:ext uri="{FF2B5EF4-FFF2-40B4-BE49-F238E27FC236}">
                    <a16:creationId xmlns:a16="http://schemas.microsoft.com/office/drawing/2014/main" id="{79A82EDD-B4D6-4EA8-A510-476307C02192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9" name="직사각형 728">
                <a:extLst>
                  <a:ext uri="{FF2B5EF4-FFF2-40B4-BE49-F238E27FC236}">
                    <a16:creationId xmlns:a16="http://schemas.microsoft.com/office/drawing/2014/main" id="{A7B83435-887C-4E87-BDCE-56CD03B89E8B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30" name="직사각형 729">
                <a:extLst>
                  <a:ext uri="{FF2B5EF4-FFF2-40B4-BE49-F238E27FC236}">
                    <a16:creationId xmlns:a16="http://schemas.microsoft.com/office/drawing/2014/main" id="{2C31B54D-A2D5-45E2-B361-2E480D10FA3D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31" name="직사각형 730">
                <a:extLst>
                  <a:ext uri="{FF2B5EF4-FFF2-40B4-BE49-F238E27FC236}">
                    <a16:creationId xmlns:a16="http://schemas.microsoft.com/office/drawing/2014/main" id="{9A5A9FCB-AD21-4E18-9ED1-0EDA846ADA8A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32" name="직사각형 731">
                <a:extLst>
                  <a:ext uri="{FF2B5EF4-FFF2-40B4-BE49-F238E27FC236}">
                    <a16:creationId xmlns:a16="http://schemas.microsoft.com/office/drawing/2014/main" id="{A9395053-6C2B-4D1E-BA97-FEED66D3C530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33" name="직사각형 732">
                <a:extLst>
                  <a:ext uri="{FF2B5EF4-FFF2-40B4-BE49-F238E27FC236}">
                    <a16:creationId xmlns:a16="http://schemas.microsoft.com/office/drawing/2014/main" id="{C20600C6-0022-41DB-92C0-778BC9C40D0D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79" name="그룹 678">
              <a:extLst>
                <a:ext uri="{FF2B5EF4-FFF2-40B4-BE49-F238E27FC236}">
                  <a16:creationId xmlns:a16="http://schemas.microsoft.com/office/drawing/2014/main" id="{D296DAAF-B115-4048-83AD-BA61147246CB}"/>
                </a:ext>
              </a:extLst>
            </p:cNvPr>
            <p:cNvGrpSpPr/>
            <p:nvPr/>
          </p:nvGrpSpPr>
          <p:grpSpPr>
            <a:xfrm>
              <a:off x="8561958" y="2272577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22" name="직사각형 721">
                <a:extLst>
                  <a:ext uri="{FF2B5EF4-FFF2-40B4-BE49-F238E27FC236}">
                    <a16:creationId xmlns:a16="http://schemas.microsoft.com/office/drawing/2014/main" id="{0230D418-E49F-4D41-8AAB-366037FA0CC5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3" name="직사각형 722">
                <a:extLst>
                  <a:ext uri="{FF2B5EF4-FFF2-40B4-BE49-F238E27FC236}">
                    <a16:creationId xmlns:a16="http://schemas.microsoft.com/office/drawing/2014/main" id="{D6B929E2-484D-4315-84A9-5DE2CF321E5D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4" name="직사각형 723">
                <a:extLst>
                  <a:ext uri="{FF2B5EF4-FFF2-40B4-BE49-F238E27FC236}">
                    <a16:creationId xmlns:a16="http://schemas.microsoft.com/office/drawing/2014/main" id="{D4043566-5B71-4D78-BF59-0E77A355D3C8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5" name="직사각형 724">
                <a:extLst>
                  <a:ext uri="{FF2B5EF4-FFF2-40B4-BE49-F238E27FC236}">
                    <a16:creationId xmlns:a16="http://schemas.microsoft.com/office/drawing/2014/main" id="{F78F2FC3-7B83-41B4-B894-C8300A21501A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6" name="직사각형 725">
                <a:extLst>
                  <a:ext uri="{FF2B5EF4-FFF2-40B4-BE49-F238E27FC236}">
                    <a16:creationId xmlns:a16="http://schemas.microsoft.com/office/drawing/2014/main" id="{C2EAC187-1677-4318-9A53-592CCBE74B6E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7" name="직사각형 726">
                <a:extLst>
                  <a:ext uri="{FF2B5EF4-FFF2-40B4-BE49-F238E27FC236}">
                    <a16:creationId xmlns:a16="http://schemas.microsoft.com/office/drawing/2014/main" id="{0601EA22-D1B0-47EE-88A6-E8D129901B38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80" name="그룹 679">
              <a:extLst>
                <a:ext uri="{FF2B5EF4-FFF2-40B4-BE49-F238E27FC236}">
                  <a16:creationId xmlns:a16="http://schemas.microsoft.com/office/drawing/2014/main" id="{16C4D72F-0DFB-41BF-9727-3D5D3D46A7B9}"/>
                </a:ext>
              </a:extLst>
            </p:cNvPr>
            <p:cNvGrpSpPr/>
            <p:nvPr/>
          </p:nvGrpSpPr>
          <p:grpSpPr>
            <a:xfrm>
              <a:off x="8561958" y="3612280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16" name="직사각형 715">
                <a:extLst>
                  <a:ext uri="{FF2B5EF4-FFF2-40B4-BE49-F238E27FC236}">
                    <a16:creationId xmlns:a16="http://schemas.microsoft.com/office/drawing/2014/main" id="{6FDC9A13-C25B-4B78-9228-A8A3CED1F80D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7" name="직사각형 716">
                <a:extLst>
                  <a:ext uri="{FF2B5EF4-FFF2-40B4-BE49-F238E27FC236}">
                    <a16:creationId xmlns:a16="http://schemas.microsoft.com/office/drawing/2014/main" id="{979B5723-55BA-45EB-ABC7-E115C817846F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8" name="직사각형 717">
                <a:extLst>
                  <a:ext uri="{FF2B5EF4-FFF2-40B4-BE49-F238E27FC236}">
                    <a16:creationId xmlns:a16="http://schemas.microsoft.com/office/drawing/2014/main" id="{2B7BF983-66BF-4B84-B07A-B22F87365CB0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9" name="직사각형 718">
                <a:extLst>
                  <a:ext uri="{FF2B5EF4-FFF2-40B4-BE49-F238E27FC236}">
                    <a16:creationId xmlns:a16="http://schemas.microsoft.com/office/drawing/2014/main" id="{D65973A0-0AA8-462B-9056-A86011873546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0" name="직사각형 719">
                <a:extLst>
                  <a:ext uri="{FF2B5EF4-FFF2-40B4-BE49-F238E27FC236}">
                    <a16:creationId xmlns:a16="http://schemas.microsoft.com/office/drawing/2014/main" id="{E58C35DE-AA61-428B-AD69-B9294AD143E4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1" name="직사각형 720">
                <a:extLst>
                  <a:ext uri="{FF2B5EF4-FFF2-40B4-BE49-F238E27FC236}">
                    <a16:creationId xmlns:a16="http://schemas.microsoft.com/office/drawing/2014/main" id="{E6D022A1-190C-46B5-AE78-6CC29E8476D1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81" name="그룹 680">
              <a:extLst>
                <a:ext uri="{FF2B5EF4-FFF2-40B4-BE49-F238E27FC236}">
                  <a16:creationId xmlns:a16="http://schemas.microsoft.com/office/drawing/2014/main" id="{70B25A46-87DC-4336-A591-617BCCD16F99}"/>
                </a:ext>
              </a:extLst>
            </p:cNvPr>
            <p:cNvGrpSpPr/>
            <p:nvPr/>
          </p:nvGrpSpPr>
          <p:grpSpPr>
            <a:xfrm>
              <a:off x="8561958" y="3165712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10" name="직사각형 709">
                <a:extLst>
                  <a:ext uri="{FF2B5EF4-FFF2-40B4-BE49-F238E27FC236}">
                    <a16:creationId xmlns:a16="http://schemas.microsoft.com/office/drawing/2014/main" id="{9DD3EF45-AD34-404F-9E4B-C6A28B6F1B72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1" name="직사각형 710">
                <a:extLst>
                  <a:ext uri="{FF2B5EF4-FFF2-40B4-BE49-F238E27FC236}">
                    <a16:creationId xmlns:a16="http://schemas.microsoft.com/office/drawing/2014/main" id="{95F4FBC4-0099-48D0-B1FE-D52211860F62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2" name="직사각형 711">
                <a:extLst>
                  <a:ext uri="{FF2B5EF4-FFF2-40B4-BE49-F238E27FC236}">
                    <a16:creationId xmlns:a16="http://schemas.microsoft.com/office/drawing/2014/main" id="{D0D4DA80-6610-45A2-AA14-2C6409F0DB5B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3" name="직사각형 712">
                <a:extLst>
                  <a:ext uri="{FF2B5EF4-FFF2-40B4-BE49-F238E27FC236}">
                    <a16:creationId xmlns:a16="http://schemas.microsoft.com/office/drawing/2014/main" id="{985BB18F-3E5C-4D46-A738-4E3B8A4C7329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4" name="직사각형 713">
                <a:extLst>
                  <a:ext uri="{FF2B5EF4-FFF2-40B4-BE49-F238E27FC236}">
                    <a16:creationId xmlns:a16="http://schemas.microsoft.com/office/drawing/2014/main" id="{36CE6D2F-4546-4067-8317-E08485E9FF9A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5" name="직사각형 714">
                <a:extLst>
                  <a:ext uri="{FF2B5EF4-FFF2-40B4-BE49-F238E27FC236}">
                    <a16:creationId xmlns:a16="http://schemas.microsoft.com/office/drawing/2014/main" id="{4DABD9CF-E27D-4311-8605-B03B13FBB348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82" name="그룹 681">
              <a:extLst>
                <a:ext uri="{FF2B5EF4-FFF2-40B4-BE49-F238E27FC236}">
                  <a16:creationId xmlns:a16="http://schemas.microsoft.com/office/drawing/2014/main" id="{B29833A6-73CC-47CA-9986-C2A00D01F676}"/>
                </a:ext>
              </a:extLst>
            </p:cNvPr>
            <p:cNvGrpSpPr/>
            <p:nvPr/>
          </p:nvGrpSpPr>
          <p:grpSpPr>
            <a:xfrm>
              <a:off x="8554870" y="4526680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04" name="직사각형 703">
                <a:extLst>
                  <a:ext uri="{FF2B5EF4-FFF2-40B4-BE49-F238E27FC236}">
                    <a16:creationId xmlns:a16="http://schemas.microsoft.com/office/drawing/2014/main" id="{70C32C70-BE0D-48B8-8D54-DF14556FFAC4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5" name="직사각형 704">
                <a:extLst>
                  <a:ext uri="{FF2B5EF4-FFF2-40B4-BE49-F238E27FC236}">
                    <a16:creationId xmlns:a16="http://schemas.microsoft.com/office/drawing/2014/main" id="{C734C50D-D8A6-46FF-BAEE-8261561AFA60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6" name="직사각형 705">
                <a:extLst>
                  <a:ext uri="{FF2B5EF4-FFF2-40B4-BE49-F238E27FC236}">
                    <a16:creationId xmlns:a16="http://schemas.microsoft.com/office/drawing/2014/main" id="{45C2F1D0-C708-4543-A5D8-7147BE54A100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7" name="직사각형 706">
                <a:extLst>
                  <a:ext uri="{FF2B5EF4-FFF2-40B4-BE49-F238E27FC236}">
                    <a16:creationId xmlns:a16="http://schemas.microsoft.com/office/drawing/2014/main" id="{B909DF97-6EFA-425E-A67D-0FC326DB116A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8" name="직사각형 707">
                <a:extLst>
                  <a:ext uri="{FF2B5EF4-FFF2-40B4-BE49-F238E27FC236}">
                    <a16:creationId xmlns:a16="http://schemas.microsoft.com/office/drawing/2014/main" id="{6A77D17D-9C66-4B33-B401-ED3A9781B75A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9" name="직사각형 708">
                <a:extLst>
                  <a:ext uri="{FF2B5EF4-FFF2-40B4-BE49-F238E27FC236}">
                    <a16:creationId xmlns:a16="http://schemas.microsoft.com/office/drawing/2014/main" id="{8780F086-ACA2-4908-93FC-44AA987C6C7C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83" name="그룹 682">
              <a:extLst>
                <a:ext uri="{FF2B5EF4-FFF2-40B4-BE49-F238E27FC236}">
                  <a16:creationId xmlns:a16="http://schemas.microsoft.com/office/drawing/2014/main" id="{376A4D1A-4119-4467-9384-DF0737108EBD}"/>
                </a:ext>
              </a:extLst>
            </p:cNvPr>
            <p:cNvGrpSpPr/>
            <p:nvPr/>
          </p:nvGrpSpPr>
          <p:grpSpPr>
            <a:xfrm>
              <a:off x="8554870" y="4080112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98" name="직사각형 697">
                <a:extLst>
                  <a:ext uri="{FF2B5EF4-FFF2-40B4-BE49-F238E27FC236}">
                    <a16:creationId xmlns:a16="http://schemas.microsoft.com/office/drawing/2014/main" id="{15AEE506-5128-4D2D-A366-86319B3587CD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9" name="직사각형 698">
                <a:extLst>
                  <a:ext uri="{FF2B5EF4-FFF2-40B4-BE49-F238E27FC236}">
                    <a16:creationId xmlns:a16="http://schemas.microsoft.com/office/drawing/2014/main" id="{46941762-2DF1-4816-8753-F514286E9F15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0" name="직사각형 699">
                <a:extLst>
                  <a:ext uri="{FF2B5EF4-FFF2-40B4-BE49-F238E27FC236}">
                    <a16:creationId xmlns:a16="http://schemas.microsoft.com/office/drawing/2014/main" id="{EBE4C9AD-921B-4342-9465-C6FF25133CF6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1" name="직사각형 700">
                <a:extLst>
                  <a:ext uri="{FF2B5EF4-FFF2-40B4-BE49-F238E27FC236}">
                    <a16:creationId xmlns:a16="http://schemas.microsoft.com/office/drawing/2014/main" id="{26B7F8F5-108D-438E-8BAE-51B4FE7979D9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2" name="직사각형 701">
                <a:extLst>
                  <a:ext uri="{FF2B5EF4-FFF2-40B4-BE49-F238E27FC236}">
                    <a16:creationId xmlns:a16="http://schemas.microsoft.com/office/drawing/2014/main" id="{243F9F34-A719-4BD9-A27A-31722582BD75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03" name="직사각형 702">
                <a:extLst>
                  <a:ext uri="{FF2B5EF4-FFF2-40B4-BE49-F238E27FC236}">
                    <a16:creationId xmlns:a16="http://schemas.microsoft.com/office/drawing/2014/main" id="{B92EC3A4-D4D2-4A72-A42C-08D99AF3D8D4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84" name="그룹 683">
              <a:extLst>
                <a:ext uri="{FF2B5EF4-FFF2-40B4-BE49-F238E27FC236}">
                  <a16:creationId xmlns:a16="http://schemas.microsoft.com/office/drawing/2014/main" id="{262C90C0-894F-4548-AA85-5A4D9410B46B}"/>
                </a:ext>
              </a:extLst>
            </p:cNvPr>
            <p:cNvGrpSpPr/>
            <p:nvPr/>
          </p:nvGrpSpPr>
          <p:grpSpPr>
            <a:xfrm>
              <a:off x="8554870" y="5587384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92" name="직사각형 691">
                <a:extLst>
                  <a:ext uri="{FF2B5EF4-FFF2-40B4-BE49-F238E27FC236}">
                    <a16:creationId xmlns:a16="http://schemas.microsoft.com/office/drawing/2014/main" id="{23849BF9-424F-43EF-8BF3-8310A8ABD798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3" name="직사각형 692">
                <a:extLst>
                  <a:ext uri="{FF2B5EF4-FFF2-40B4-BE49-F238E27FC236}">
                    <a16:creationId xmlns:a16="http://schemas.microsoft.com/office/drawing/2014/main" id="{9EF5E3C0-AF0C-4F2D-9761-78221A2D49D8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4" name="직사각형 693">
                <a:extLst>
                  <a:ext uri="{FF2B5EF4-FFF2-40B4-BE49-F238E27FC236}">
                    <a16:creationId xmlns:a16="http://schemas.microsoft.com/office/drawing/2014/main" id="{EDE6C042-C8E8-4B63-BD45-79B4432714C9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5" name="직사각형 694">
                <a:extLst>
                  <a:ext uri="{FF2B5EF4-FFF2-40B4-BE49-F238E27FC236}">
                    <a16:creationId xmlns:a16="http://schemas.microsoft.com/office/drawing/2014/main" id="{3166CB12-25AF-47BD-9577-4844D32ABDB7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6" name="직사각형 695">
                <a:extLst>
                  <a:ext uri="{FF2B5EF4-FFF2-40B4-BE49-F238E27FC236}">
                    <a16:creationId xmlns:a16="http://schemas.microsoft.com/office/drawing/2014/main" id="{2AE58BAD-EB91-4780-B48B-B244D2381378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7" name="직사각형 696">
                <a:extLst>
                  <a:ext uri="{FF2B5EF4-FFF2-40B4-BE49-F238E27FC236}">
                    <a16:creationId xmlns:a16="http://schemas.microsoft.com/office/drawing/2014/main" id="{37FF702A-0DC0-4E00-9B17-3067F3697C0D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85" name="그룹 684">
              <a:extLst>
                <a:ext uri="{FF2B5EF4-FFF2-40B4-BE49-F238E27FC236}">
                  <a16:creationId xmlns:a16="http://schemas.microsoft.com/office/drawing/2014/main" id="{8052F15F-4338-4CBE-8A70-68D6C1F9101F}"/>
                </a:ext>
              </a:extLst>
            </p:cNvPr>
            <p:cNvGrpSpPr/>
            <p:nvPr/>
          </p:nvGrpSpPr>
          <p:grpSpPr>
            <a:xfrm>
              <a:off x="8554870" y="5140816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686" name="직사각형 685">
                <a:extLst>
                  <a:ext uri="{FF2B5EF4-FFF2-40B4-BE49-F238E27FC236}">
                    <a16:creationId xmlns:a16="http://schemas.microsoft.com/office/drawing/2014/main" id="{31844DD0-ADAB-4D2F-B9D7-470908CEB841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87" name="직사각형 686">
                <a:extLst>
                  <a:ext uri="{FF2B5EF4-FFF2-40B4-BE49-F238E27FC236}">
                    <a16:creationId xmlns:a16="http://schemas.microsoft.com/office/drawing/2014/main" id="{4C7BC3F0-9CE2-465E-B0A0-75DBC59485F0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88" name="직사각형 687">
                <a:extLst>
                  <a:ext uri="{FF2B5EF4-FFF2-40B4-BE49-F238E27FC236}">
                    <a16:creationId xmlns:a16="http://schemas.microsoft.com/office/drawing/2014/main" id="{4345451C-4DBF-4103-9567-A6C46742D5FB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89" name="직사각형 688">
                <a:extLst>
                  <a:ext uri="{FF2B5EF4-FFF2-40B4-BE49-F238E27FC236}">
                    <a16:creationId xmlns:a16="http://schemas.microsoft.com/office/drawing/2014/main" id="{00A0D280-BD21-47F1-A539-16A2575888DE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0" name="직사각형 689">
                <a:extLst>
                  <a:ext uri="{FF2B5EF4-FFF2-40B4-BE49-F238E27FC236}">
                    <a16:creationId xmlns:a16="http://schemas.microsoft.com/office/drawing/2014/main" id="{B52DA616-CBAF-41E7-A1F3-B0C71364985C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1" name="직사각형 690">
                <a:extLst>
                  <a:ext uri="{FF2B5EF4-FFF2-40B4-BE49-F238E27FC236}">
                    <a16:creationId xmlns:a16="http://schemas.microsoft.com/office/drawing/2014/main" id="{C0E5B36E-3FEF-4275-9BF9-D8F59528752A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734" name="그룹 733">
            <a:extLst>
              <a:ext uri="{FF2B5EF4-FFF2-40B4-BE49-F238E27FC236}">
                <a16:creationId xmlns:a16="http://schemas.microsoft.com/office/drawing/2014/main" id="{00E5EAB7-EC0B-4EFB-9361-63698C5B808D}"/>
              </a:ext>
            </a:extLst>
          </p:cNvPr>
          <p:cNvGrpSpPr/>
          <p:nvPr/>
        </p:nvGrpSpPr>
        <p:grpSpPr>
          <a:xfrm>
            <a:off x="7736292" y="3214282"/>
            <a:ext cx="1213357" cy="2089233"/>
            <a:chOff x="8554870" y="2272577"/>
            <a:chExt cx="2157079" cy="3714192"/>
          </a:xfrm>
          <a:solidFill>
            <a:schemeClr val="accent4">
              <a:lumMod val="40000"/>
              <a:lumOff val="60000"/>
            </a:schemeClr>
          </a:solidFill>
        </p:grpSpPr>
        <p:grpSp>
          <p:nvGrpSpPr>
            <p:cNvPr id="735" name="그룹 734">
              <a:extLst>
                <a:ext uri="{FF2B5EF4-FFF2-40B4-BE49-F238E27FC236}">
                  <a16:creationId xmlns:a16="http://schemas.microsoft.com/office/drawing/2014/main" id="{0BB3196F-7404-4FC5-B5E6-BF8D18F5EB3A}"/>
                </a:ext>
              </a:extLst>
            </p:cNvPr>
            <p:cNvGrpSpPr/>
            <p:nvPr/>
          </p:nvGrpSpPr>
          <p:grpSpPr>
            <a:xfrm>
              <a:off x="8561958" y="2719145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85" name="직사각형 784">
                <a:extLst>
                  <a:ext uri="{FF2B5EF4-FFF2-40B4-BE49-F238E27FC236}">
                    <a16:creationId xmlns:a16="http://schemas.microsoft.com/office/drawing/2014/main" id="{ED61F014-A155-42AF-AE8A-CEE4536455C2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6" name="직사각형 785">
                <a:extLst>
                  <a:ext uri="{FF2B5EF4-FFF2-40B4-BE49-F238E27FC236}">
                    <a16:creationId xmlns:a16="http://schemas.microsoft.com/office/drawing/2014/main" id="{AD299716-B6CB-4BDE-B694-42052E0AB5F4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7" name="직사각형 786">
                <a:extLst>
                  <a:ext uri="{FF2B5EF4-FFF2-40B4-BE49-F238E27FC236}">
                    <a16:creationId xmlns:a16="http://schemas.microsoft.com/office/drawing/2014/main" id="{B7DFAC2F-9C1E-4342-AFC4-8BFCAB8A54EF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8" name="직사각형 787">
                <a:extLst>
                  <a:ext uri="{FF2B5EF4-FFF2-40B4-BE49-F238E27FC236}">
                    <a16:creationId xmlns:a16="http://schemas.microsoft.com/office/drawing/2014/main" id="{F64B61D2-2752-4ABA-A76E-040789D346D8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9" name="직사각형 788">
                <a:extLst>
                  <a:ext uri="{FF2B5EF4-FFF2-40B4-BE49-F238E27FC236}">
                    <a16:creationId xmlns:a16="http://schemas.microsoft.com/office/drawing/2014/main" id="{A7F271C1-A6AB-49A0-877C-935C8CB7E4EF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90" name="직사각형 789">
                <a:extLst>
                  <a:ext uri="{FF2B5EF4-FFF2-40B4-BE49-F238E27FC236}">
                    <a16:creationId xmlns:a16="http://schemas.microsoft.com/office/drawing/2014/main" id="{09CE3ADF-CB8F-455E-84D2-4F11AD2BE61F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36" name="그룹 735">
              <a:extLst>
                <a:ext uri="{FF2B5EF4-FFF2-40B4-BE49-F238E27FC236}">
                  <a16:creationId xmlns:a16="http://schemas.microsoft.com/office/drawing/2014/main" id="{A4192474-159E-45EB-A041-EC46079A4E66}"/>
                </a:ext>
              </a:extLst>
            </p:cNvPr>
            <p:cNvGrpSpPr/>
            <p:nvPr/>
          </p:nvGrpSpPr>
          <p:grpSpPr>
            <a:xfrm>
              <a:off x="8561958" y="2272577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79" name="직사각형 778">
                <a:extLst>
                  <a:ext uri="{FF2B5EF4-FFF2-40B4-BE49-F238E27FC236}">
                    <a16:creationId xmlns:a16="http://schemas.microsoft.com/office/drawing/2014/main" id="{2ED47ECB-B7F3-4EB6-84BC-23CAD651BC22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0" name="직사각형 779">
                <a:extLst>
                  <a:ext uri="{FF2B5EF4-FFF2-40B4-BE49-F238E27FC236}">
                    <a16:creationId xmlns:a16="http://schemas.microsoft.com/office/drawing/2014/main" id="{9D9B30A0-2291-41AC-8F8C-1B19EA7D6B44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1" name="직사각형 780">
                <a:extLst>
                  <a:ext uri="{FF2B5EF4-FFF2-40B4-BE49-F238E27FC236}">
                    <a16:creationId xmlns:a16="http://schemas.microsoft.com/office/drawing/2014/main" id="{F952AE0E-CD96-440D-A6B1-DE6D301837C9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2" name="직사각형 781">
                <a:extLst>
                  <a:ext uri="{FF2B5EF4-FFF2-40B4-BE49-F238E27FC236}">
                    <a16:creationId xmlns:a16="http://schemas.microsoft.com/office/drawing/2014/main" id="{5E97341F-CD90-4ED3-A033-DE699F45AAF9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3" name="직사각형 782">
                <a:extLst>
                  <a:ext uri="{FF2B5EF4-FFF2-40B4-BE49-F238E27FC236}">
                    <a16:creationId xmlns:a16="http://schemas.microsoft.com/office/drawing/2014/main" id="{E94BCFFC-6182-4FF2-92EA-89BD851906CF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4" name="직사각형 783">
                <a:extLst>
                  <a:ext uri="{FF2B5EF4-FFF2-40B4-BE49-F238E27FC236}">
                    <a16:creationId xmlns:a16="http://schemas.microsoft.com/office/drawing/2014/main" id="{EE405A68-266F-45D3-902E-A6BC13017164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37" name="그룹 736">
              <a:extLst>
                <a:ext uri="{FF2B5EF4-FFF2-40B4-BE49-F238E27FC236}">
                  <a16:creationId xmlns:a16="http://schemas.microsoft.com/office/drawing/2014/main" id="{1F9547B3-3849-421E-AB92-F6F45CA474F5}"/>
                </a:ext>
              </a:extLst>
            </p:cNvPr>
            <p:cNvGrpSpPr/>
            <p:nvPr/>
          </p:nvGrpSpPr>
          <p:grpSpPr>
            <a:xfrm>
              <a:off x="8561958" y="3612280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73" name="직사각형 772">
                <a:extLst>
                  <a:ext uri="{FF2B5EF4-FFF2-40B4-BE49-F238E27FC236}">
                    <a16:creationId xmlns:a16="http://schemas.microsoft.com/office/drawing/2014/main" id="{F34864E1-0734-4951-9281-CCB5EA795563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4" name="직사각형 773">
                <a:extLst>
                  <a:ext uri="{FF2B5EF4-FFF2-40B4-BE49-F238E27FC236}">
                    <a16:creationId xmlns:a16="http://schemas.microsoft.com/office/drawing/2014/main" id="{70AAD5E3-3827-49C5-8F93-679713C843B5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5" name="직사각형 774">
                <a:extLst>
                  <a:ext uri="{FF2B5EF4-FFF2-40B4-BE49-F238E27FC236}">
                    <a16:creationId xmlns:a16="http://schemas.microsoft.com/office/drawing/2014/main" id="{E5F5723F-A8D8-40D9-AA31-81D081982D0F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6" name="직사각형 775">
                <a:extLst>
                  <a:ext uri="{FF2B5EF4-FFF2-40B4-BE49-F238E27FC236}">
                    <a16:creationId xmlns:a16="http://schemas.microsoft.com/office/drawing/2014/main" id="{9753B1A7-871D-4979-89DB-BA2F68771F30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7" name="직사각형 776">
                <a:extLst>
                  <a:ext uri="{FF2B5EF4-FFF2-40B4-BE49-F238E27FC236}">
                    <a16:creationId xmlns:a16="http://schemas.microsoft.com/office/drawing/2014/main" id="{8357A9E6-0283-41FE-9372-686D93CC793A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8" name="직사각형 777">
                <a:extLst>
                  <a:ext uri="{FF2B5EF4-FFF2-40B4-BE49-F238E27FC236}">
                    <a16:creationId xmlns:a16="http://schemas.microsoft.com/office/drawing/2014/main" id="{A45E00AF-8AE9-41DE-827D-850C620A1A8C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38" name="그룹 737">
              <a:extLst>
                <a:ext uri="{FF2B5EF4-FFF2-40B4-BE49-F238E27FC236}">
                  <a16:creationId xmlns:a16="http://schemas.microsoft.com/office/drawing/2014/main" id="{F7320FB5-7A45-4001-8B66-4A0BFDF9AD1C}"/>
                </a:ext>
              </a:extLst>
            </p:cNvPr>
            <p:cNvGrpSpPr/>
            <p:nvPr/>
          </p:nvGrpSpPr>
          <p:grpSpPr>
            <a:xfrm>
              <a:off x="8561958" y="3165712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67" name="직사각형 766">
                <a:extLst>
                  <a:ext uri="{FF2B5EF4-FFF2-40B4-BE49-F238E27FC236}">
                    <a16:creationId xmlns:a16="http://schemas.microsoft.com/office/drawing/2014/main" id="{8BCFABEA-EBA6-4D89-9889-0BA26408E518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8" name="직사각형 767">
                <a:extLst>
                  <a:ext uri="{FF2B5EF4-FFF2-40B4-BE49-F238E27FC236}">
                    <a16:creationId xmlns:a16="http://schemas.microsoft.com/office/drawing/2014/main" id="{32560BFA-6FA3-4055-B50E-24615D54B3FC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9" name="직사각형 768">
                <a:extLst>
                  <a:ext uri="{FF2B5EF4-FFF2-40B4-BE49-F238E27FC236}">
                    <a16:creationId xmlns:a16="http://schemas.microsoft.com/office/drawing/2014/main" id="{0C09B4C9-8E9D-4C0E-AFAE-CA27D573125E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0" name="직사각형 769">
                <a:extLst>
                  <a:ext uri="{FF2B5EF4-FFF2-40B4-BE49-F238E27FC236}">
                    <a16:creationId xmlns:a16="http://schemas.microsoft.com/office/drawing/2014/main" id="{1C2B25FD-1BDE-4DC3-8CD1-22CC0F008332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1" name="직사각형 770">
                <a:extLst>
                  <a:ext uri="{FF2B5EF4-FFF2-40B4-BE49-F238E27FC236}">
                    <a16:creationId xmlns:a16="http://schemas.microsoft.com/office/drawing/2014/main" id="{77F478E5-ADE1-4B50-B784-9CFA1B8335E2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2" name="직사각형 771">
                <a:extLst>
                  <a:ext uri="{FF2B5EF4-FFF2-40B4-BE49-F238E27FC236}">
                    <a16:creationId xmlns:a16="http://schemas.microsoft.com/office/drawing/2014/main" id="{CFADA35F-AAB0-4535-A1DD-CF2447CBD9C3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39" name="그룹 738">
              <a:extLst>
                <a:ext uri="{FF2B5EF4-FFF2-40B4-BE49-F238E27FC236}">
                  <a16:creationId xmlns:a16="http://schemas.microsoft.com/office/drawing/2014/main" id="{4328A11C-F2A2-49D8-B7C5-26F15F74CF5D}"/>
                </a:ext>
              </a:extLst>
            </p:cNvPr>
            <p:cNvGrpSpPr/>
            <p:nvPr/>
          </p:nvGrpSpPr>
          <p:grpSpPr>
            <a:xfrm>
              <a:off x="8554870" y="4526680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61" name="직사각형 760">
                <a:extLst>
                  <a:ext uri="{FF2B5EF4-FFF2-40B4-BE49-F238E27FC236}">
                    <a16:creationId xmlns:a16="http://schemas.microsoft.com/office/drawing/2014/main" id="{74C90E29-7305-45C3-B712-B9C4F0FE636B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2" name="직사각형 761">
                <a:extLst>
                  <a:ext uri="{FF2B5EF4-FFF2-40B4-BE49-F238E27FC236}">
                    <a16:creationId xmlns:a16="http://schemas.microsoft.com/office/drawing/2014/main" id="{33877C99-ED66-4920-BC4B-93E0C2C795F9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3" name="직사각형 762">
                <a:extLst>
                  <a:ext uri="{FF2B5EF4-FFF2-40B4-BE49-F238E27FC236}">
                    <a16:creationId xmlns:a16="http://schemas.microsoft.com/office/drawing/2014/main" id="{A451C418-DA40-404C-9754-56CF6A80B066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4" name="직사각형 763">
                <a:extLst>
                  <a:ext uri="{FF2B5EF4-FFF2-40B4-BE49-F238E27FC236}">
                    <a16:creationId xmlns:a16="http://schemas.microsoft.com/office/drawing/2014/main" id="{19B4CE52-7E46-4C8E-881E-DE4464D14728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5" name="직사각형 764">
                <a:extLst>
                  <a:ext uri="{FF2B5EF4-FFF2-40B4-BE49-F238E27FC236}">
                    <a16:creationId xmlns:a16="http://schemas.microsoft.com/office/drawing/2014/main" id="{9539E728-8297-4321-B702-20143C739E4B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6" name="직사각형 765">
                <a:extLst>
                  <a:ext uri="{FF2B5EF4-FFF2-40B4-BE49-F238E27FC236}">
                    <a16:creationId xmlns:a16="http://schemas.microsoft.com/office/drawing/2014/main" id="{82A64811-047A-4AA5-A57B-72A352D71ADC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40" name="그룹 739">
              <a:extLst>
                <a:ext uri="{FF2B5EF4-FFF2-40B4-BE49-F238E27FC236}">
                  <a16:creationId xmlns:a16="http://schemas.microsoft.com/office/drawing/2014/main" id="{F0030019-7865-4ABD-B370-64CBA994E9C3}"/>
                </a:ext>
              </a:extLst>
            </p:cNvPr>
            <p:cNvGrpSpPr/>
            <p:nvPr/>
          </p:nvGrpSpPr>
          <p:grpSpPr>
            <a:xfrm>
              <a:off x="8554870" y="4080112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55" name="직사각형 754">
                <a:extLst>
                  <a:ext uri="{FF2B5EF4-FFF2-40B4-BE49-F238E27FC236}">
                    <a16:creationId xmlns:a16="http://schemas.microsoft.com/office/drawing/2014/main" id="{8D383B0C-CA71-4B54-A076-AE947558DB07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6" name="직사각형 755">
                <a:extLst>
                  <a:ext uri="{FF2B5EF4-FFF2-40B4-BE49-F238E27FC236}">
                    <a16:creationId xmlns:a16="http://schemas.microsoft.com/office/drawing/2014/main" id="{ABEF0F0B-88B2-4523-B00E-FD3AE5A663E7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7" name="직사각형 756">
                <a:extLst>
                  <a:ext uri="{FF2B5EF4-FFF2-40B4-BE49-F238E27FC236}">
                    <a16:creationId xmlns:a16="http://schemas.microsoft.com/office/drawing/2014/main" id="{BAEF240A-F5E1-423A-AA39-8FBB39DF26F1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8" name="직사각형 757">
                <a:extLst>
                  <a:ext uri="{FF2B5EF4-FFF2-40B4-BE49-F238E27FC236}">
                    <a16:creationId xmlns:a16="http://schemas.microsoft.com/office/drawing/2014/main" id="{6D2FF949-4258-4A61-BA89-C103EF31964C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9" name="직사각형 758">
                <a:extLst>
                  <a:ext uri="{FF2B5EF4-FFF2-40B4-BE49-F238E27FC236}">
                    <a16:creationId xmlns:a16="http://schemas.microsoft.com/office/drawing/2014/main" id="{C36C2793-0A5D-41D1-955D-0B3C601D20E4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60" name="직사각형 759">
                <a:extLst>
                  <a:ext uri="{FF2B5EF4-FFF2-40B4-BE49-F238E27FC236}">
                    <a16:creationId xmlns:a16="http://schemas.microsoft.com/office/drawing/2014/main" id="{80175C18-506F-42A7-AF5C-066BFF45EE66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41" name="그룹 740">
              <a:extLst>
                <a:ext uri="{FF2B5EF4-FFF2-40B4-BE49-F238E27FC236}">
                  <a16:creationId xmlns:a16="http://schemas.microsoft.com/office/drawing/2014/main" id="{C0FF10AB-F462-4AB3-9D5C-F54006D66D30}"/>
                </a:ext>
              </a:extLst>
            </p:cNvPr>
            <p:cNvGrpSpPr/>
            <p:nvPr/>
          </p:nvGrpSpPr>
          <p:grpSpPr>
            <a:xfrm>
              <a:off x="8554870" y="5587384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49" name="직사각형 748">
                <a:extLst>
                  <a:ext uri="{FF2B5EF4-FFF2-40B4-BE49-F238E27FC236}">
                    <a16:creationId xmlns:a16="http://schemas.microsoft.com/office/drawing/2014/main" id="{0ED7A899-7090-49C6-A241-9117A682DD7F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0" name="직사각형 749">
                <a:extLst>
                  <a:ext uri="{FF2B5EF4-FFF2-40B4-BE49-F238E27FC236}">
                    <a16:creationId xmlns:a16="http://schemas.microsoft.com/office/drawing/2014/main" id="{B58BC8B0-D77E-4CE4-9408-5BC440D38D01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1" name="직사각형 750">
                <a:extLst>
                  <a:ext uri="{FF2B5EF4-FFF2-40B4-BE49-F238E27FC236}">
                    <a16:creationId xmlns:a16="http://schemas.microsoft.com/office/drawing/2014/main" id="{5D819494-4815-4A69-BB16-76DE244290AA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2" name="직사각형 751">
                <a:extLst>
                  <a:ext uri="{FF2B5EF4-FFF2-40B4-BE49-F238E27FC236}">
                    <a16:creationId xmlns:a16="http://schemas.microsoft.com/office/drawing/2014/main" id="{873F3F62-3324-4850-B22B-896E6A3DE4E0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3" name="직사각형 752">
                <a:extLst>
                  <a:ext uri="{FF2B5EF4-FFF2-40B4-BE49-F238E27FC236}">
                    <a16:creationId xmlns:a16="http://schemas.microsoft.com/office/drawing/2014/main" id="{EEF95441-40CC-4586-8147-FC8047770EDD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54" name="직사각형 753">
                <a:extLst>
                  <a:ext uri="{FF2B5EF4-FFF2-40B4-BE49-F238E27FC236}">
                    <a16:creationId xmlns:a16="http://schemas.microsoft.com/office/drawing/2014/main" id="{64B0F5DE-CEC8-4475-9FDC-A8649E94AB17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742" name="그룹 741">
              <a:extLst>
                <a:ext uri="{FF2B5EF4-FFF2-40B4-BE49-F238E27FC236}">
                  <a16:creationId xmlns:a16="http://schemas.microsoft.com/office/drawing/2014/main" id="{5CAA066A-3C11-447A-9FA2-0A155BBDE5A8}"/>
                </a:ext>
              </a:extLst>
            </p:cNvPr>
            <p:cNvGrpSpPr/>
            <p:nvPr/>
          </p:nvGrpSpPr>
          <p:grpSpPr>
            <a:xfrm>
              <a:off x="8554870" y="5140816"/>
              <a:ext cx="2149991" cy="399385"/>
              <a:chOff x="8580034" y="1812187"/>
              <a:chExt cx="2149991" cy="399385"/>
            </a:xfrm>
            <a:grpFill/>
          </p:grpSpPr>
          <p:sp>
            <p:nvSpPr>
              <p:cNvPr id="743" name="직사각형 742">
                <a:extLst>
                  <a:ext uri="{FF2B5EF4-FFF2-40B4-BE49-F238E27FC236}">
                    <a16:creationId xmlns:a16="http://schemas.microsoft.com/office/drawing/2014/main" id="{B8300176-312D-4B17-93CC-5DC1DE7F20C6}"/>
                  </a:ext>
                </a:extLst>
              </p:cNvPr>
              <p:cNvSpPr/>
              <p:nvPr/>
            </p:nvSpPr>
            <p:spPr>
              <a:xfrm>
                <a:off x="8580034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44" name="직사각형 743">
                <a:extLst>
                  <a:ext uri="{FF2B5EF4-FFF2-40B4-BE49-F238E27FC236}">
                    <a16:creationId xmlns:a16="http://schemas.microsoft.com/office/drawing/2014/main" id="{7FA3B7A8-CA38-4F41-AD7D-F46194E6DACE}"/>
                  </a:ext>
                </a:extLst>
              </p:cNvPr>
              <p:cNvSpPr/>
              <p:nvPr/>
            </p:nvSpPr>
            <p:spPr>
              <a:xfrm>
                <a:off x="893622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45" name="직사각형 744">
                <a:extLst>
                  <a:ext uri="{FF2B5EF4-FFF2-40B4-BE49-F238E27FC236}">
                    <a16:creationId xmlns:a16="http://schemas.microsoft.com/office/drawing/2014/main" id="{168710BE-F490-4C12-A4AD-D38BB716589B}"/>
                  </a:ext>
                </a:extLst>
              </p:cNvPr>
              <p:cNvSpPr/>
              <p:nvPr/>
            </p:nvSpPr>
            <p:spPr>
              <a:xfrm>
                <a:off x="9297730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46" name="직사각형 745">
                <a:extLst>
                  <a:ext uri="{FF2B5EF4-FFF2-40B4-BE49-F238E27FC236}">
                    <a16:creationId xmlns:a16="http://schemas.microsoft.com/office/drawing/2014/main" id="{E4DADE1B-5427-4031-8C6A-70F8E8C1AE79}"/>
                  </a:ext>
                </a:extLst>
              </p:cNvPr>
              <p:cNvSpPr/>
              <p:nvPr/>
            </p:nvSpPr>
            <p:spPr>
              <a:xfrm>
                <a:off x="9653921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47" name="직사각형 746">
                <a:extLst>
                  <a:ext uri="{FF2B5EF4-FFF2-40B4-BE49-F238E27FC236}">
                    <a16:creationId xmlns:a16="http://schemas.microsoft.com/office/drawing/2014/main" id="{7703565E-DE14-4640-A9C7-E1493976B071}"/>
                  </a:ext>
                </a:extLst>
              </p:cNvPr>
              <p:cNvSpPr/>
              <p:nvPr/>
            </p:nvSpPr>
            <p:spPr>
              <a:xfrm>
                <a:off x="10010112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48" name="직사각형 747">
                <a:extLst>
                  <a:ext uri="{FF2B5EF4-FFF2-40B4-BE49-F238E27FC236}">
                    <a16:creationId xmlns:a16="http://schemas.microsoft.com/office/drawing/2014/main" id="{770B72FB-77BC-40B1-8BD3-81178777B116}"/>
                  </a:ext>
                </a:extLst>
              </p:cNvPr>
              <p:cNvSpPr/>
              <p:nvPr/>
            </p:nvSpPr>
            <p:spPr>
              <a:xfrm>
                <a:off x="10366303" y="1812187"/>
                <a:ext cx="363722" cy="399385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10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791" name="TextBox 790">
            <a:extLst>
              <a:ext uri="{FF2B5EF4-FFF2-40B4-BE49-F238E27FC236}">
                <a16:creationId xmlns:a16="http://schemas.microsoft.com/office/drawing/2014/main" id="{D3511900-C8DD-457F-81EC-4EBE219E589C}"/>
              </a:ext>
            </a:extLst>
          </p:cNvPr>
          <p:cNvSpPr txBox="1"/>
          <p:nvPr/>
        </p:nvSpPr>
        <p:spPr>
          <a:xfrm>
            <a:off x="3401616" y="1929176"/>
            <a:ext cx="23968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Input_Shape</a:t>
            </a:r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=(</a:t>
            </a:r>
            <a:r>
              <a:rPr lang="en-US" altLang="ko-KR" sz="1100" dirty="0" err="1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nBatch,LB,Feature</a:t>
            </a:r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92" name="TextBox 791">
            <a:extLst>
              <a:ext uri="{FF2B5EF4-FFF2-40B4-BE49-F238E27FC236}">
                <a16:creationId xmlns:a16="http://schemas.microsoft.com/office/drawing/2014/main" id="{AB919289-31D8-40DA-8E91-0F8EE46D4E1B}"/>
              </a:ext>
            </a:extLst>
          </p:cNvPr>
          <p:cNvSpPr txBox="1"/>
          <p:nvPr/>
        </p:nvSpPr>
        <p:spPr>
          <a:xfrm rot="2736853">
            <a:off x="3740476" y="2659978"/>
            <a:ext cx="6864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Feature</a:t>
            </a:r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93" name="오른쪽 중괄호 792">
            <a:extLst>
              <a:ext uri="{FF2B5EF4-FFF2-40B4-BE49-F238E27FC236}">
                <a16:creationId xmlns:a16="http://schemas.microsoft.com/office/drawing/2014/main" id="{F6107B55-E07B-4B6B-B002-FA4208B78F47}"/>
              </a:ext>
            </a:extLst>
          </p:cNvPr>
          <p:cNvSpPr/>
          <p:nvPr/>
        </p:nvSpPr>
        <p:spPr>
          <a:xfrm rot="18658916">
            <a:off x="3886333" y="2828078"/>
            <a:ext cx="103661" cy="398609"/>
          </a:xfrm>
          <a:prstGeom prst="rightBrace">
            <a:avLst>
              <a:gd name="adj1" fmla="val 12311"/>
              <a:gd name="adj2" fmla="val 52005"/>
            </a:avLst>
          </a:prstGeom>
          <a:ln w="38100"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10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94" name="직사각형 793">
            <a:extLst>
              <a:ext uri="{FF2B5EF4-FFF2-40B4-BE49-F238E27FC236}">
                <a16:creationId xmlns:a16="http://schemas.microsoft.com/office/drawing/2014/main" id="{6B4156A8-0BF0-4194-B47A-412A7C6AD6FF}"/>
              </a:ext>
            </a:extLst>
          </p:cNvPr>
          <p:cNvSpPr/>
          <p:nvPr/>
        </p:nvSpPr>
        <p:spPr>
          <a:xfrm>
            <a:off x="4613996" y="5512490"/>
            <a:ext cx="272863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VDS, RSE Data Preprocessing for LSTM </a:t>
            </a:r>
            <a:endParaRPr lang="ko-KR" altLang="en-US" sz="1100" dirty="0">
              <a:solidFill>
                <a:srgbClr val="0070C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6883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936481E-B2D5-43D2-B76E-C8C86C42E7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RNN</a:t>
            </a:r>
            <a:r>
              <a:rPr lang="ko-KR" altLang="en-US" dirty="0"/>
              <a:t>으로 교통흐름 예측 실습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VDS </a:t>
            </a:r>
            <a:r>
              <a:rPr lang="ko-KR" altLang="en-US" dirty="0"/>
              <a:t>데이터</a:t>
            </a:r>
            <a:r>
              <a:rPr lang="en-US" altLang="ko-KR" dirty="0"/>
              <a:t>, </a:t>
            </a:r>
            <a:r>
              <a:rPr lang="en-US" altLang="ko-KR" dirty="0" err="1"/>
              <a:t>SimpleRNN</a:t>
            </a:r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9E1B3C3-0201-4760-AA86-01933CD81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717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VDS</a:t>
            </a:r>
            <a:r>
              <a:rPr lang="ko-KR" altLang="en-US" dirty="0"/>
              <a:t> 데이터 다운로드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73AB3FB-2D09-497A-B691-A6C8B47C9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03" y="868772"/>
            <a:ext cx="10963275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385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차량 속도를 입력으로 사용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74F9C7C-98B4-4B65-ABB0-C563E51E8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848184"/>
            <a:ext cx="7210425" cy="42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533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입력을 정규화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BC85549-9D57-4B08-9BD2-3FB1C31FB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1009034"/>
            <a:ext cx="694372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027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RNN </a:t>
            </a:r>
            <a:r>
              <a:rPr lang="ko-KR" altLang="en-US" dirty="0"/>
              <a:t>데이터 구조 만들기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23ED11-AF0B-4E5E-AF52-5C3E832FD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878144"/>
            <a:ext cx="68580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3696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훈련과 테스트 데이터 나누기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7A39C4-1E33-452D-891E-00E159003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842654"/>
            <a:ext cx="11391900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926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간단한 </a:t>
            </a:r>
            <a:r>
              <a:rPr lang="en-US" altLang="ko-KR" dirty="0"/>
              <a:t>RNN </a:t>
            </a:r>
            <a:r>
              <a:rPr lang="ko-KR" altLang="en-US" dirty="0"/>
              <a:t>모델 아키텍처 </a:t>
            </a:r>
            <a:r>
              <a:rPr lang="en-US" altLang="ko-KR" dirty="0"/>
              <a:t>: </a:t>
            </a:r>
            <a:r>
              <a:rPr lang="en-US" altLang="ko-KR" dirty="0" err="1"/>
              <a:t>SimpleRNN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812602B-544C-4125-9D8F-49325F90C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905490"/>
            <a:ext cx="8440726" cy="429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2257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</a:t>
            </a:r>
            <a:r>
              <a:rPr lang="ko-KR" altLang="en-US" dirty="0" err="1"/>
              <a:t>파리미터</a:t>
            </a:r>
            <a:r>
              <a:rPr lang="ko-KR" altLang="en-US" dirty="0"/>
              <a:t> 계산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C783B9-D1AA-45E6-8636-9F97FB029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855560"/>
            <a:ext cx="8829675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67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모델 훈련과 실시간 가시화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7DCF06-C0B1-4019-95A6-17D0CC4C6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841825"/>
            <a:ext cx="8258175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584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97C588AE-CD34-4D20-BE8D-0FECAAAFCE5B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/>
              <a:t>기존 </a:t>
            </a:r>
            <a:r>
              <a:rPr lang="en-US" altLang="ko-KR"/>
              <a:t>FeedForwared Networks</a:t>
            </a:r>
            <a:r>
              <a:rPr lang="ko-KR" altLang="en-US"/>
              <a:t>에서는 </a:t>
            </a:r>
            <a:endParaRPr lang="en-US" altLang="ko-KR"/>
          </a:p>
          <a:p>
            <a:pPr lvl="1"/>
            <a:r>
              <a:rPr lang="ko-KR" altLang="en-US" b="1">
                <a:solidFill>
                  <a:srgbClr val="4A4A4A"/>
                </a:solidFill>
                <a:latin typeface="Open Sans"/>
              </a:rPr>
              <a:t>입력은 개 이미지이고</a:t>
            </a:r>
            <a:r>
              <a:rPr lang="en-US" altLang="ko-KR" b="1">
                <a:solidFill>
                  <a:srgbClr val="4A4A4A"/>
                </a:solidFill>
                <a:latin typeface="Open Sans"/>
              </a:rPr>
              <a:t>, </a:t>
            </a:r>
            <a:r>
              <a:rPr lang="ko-KR" altLang="en-US" b="1">
                <a:solidFill>
                  <a:srgbClr val="4A4A4A"/>
                </a:solidFill>
                <a:latin typeface="Open Sans"/>
              </a:rPr>
              <a:t>학습이 잘된 신경망은 개의 라벨을 출력한다</a:t>
            </a:r>
            <a:r>
              <a:rPr lang="en-US" altLang="ko-KR" b="1">
                <a:solidFill>
                  <a:srgbClr val="4A4A4A"/>
                </a:solidFill>
                <a:latin typeface="Open Sans"/>
              </a:rPr>
              <a:t>. </a:t>
            </a:r>
            <a:r>
              <a:rPr lang="ko-KR" altLang="en-US" b="1">
                <a:solidFill>
                  <a:srgbClr val="4A4A4A"/>
                </a:solidFill>
                <a:latin typeface="Open Sans"/>
              </a:rPr>
              <a:t> </a:t>
            </a:r>
            <a:endParaRPr lang="en-US" altLang="ko-KR" b="1">
              <a:solidFill>
                <a:srgbClr val="4A4A4A"/>
              </a:solidFill>
              <a:latin typeface="Open Sans"/>
            </a:endParaRPr>
          </a:p>
          <a:p>
            <a:pPr lvl="1"/>
            <a:r>
              <a:rPr lang="ko-KR" altLang="en-US" b="1">
                <a:solidFill>
                  <a:srgbClr val="4A4A4A"/>
                </a:solidFill>
                <a:latin typeface="Open Sans"/>
              </a:rPr>
              <a:t>바로 다음 코끼리 이미지를 입력을 사용하면 코끼리</a:t>
            </a:r>
            <a:r>
              <a:rPr lang="en-US" altLang="ko-KR" b="1">
                <a:solidFill>
                  <a:srgbClr val="4A4A4A"/>
                </a:solidFill>
                <a:latin typeface="Open Sans"/>
              </a:rPr>
              <a:t>(</a:t>
            </a:r>
            <a:r>
              <a:rPr lang="ko-KR" altLang="en-US" b="1">
                <a:solidFill>
                  <a:srgbClr val="4A4A4A"/>
                </a:solidFill>
                <a:latin typeface="Open Sans"/>
              </a:rPr>
              <a:t>라벨</a:t>
            </a:r>
            <a:r>
              <a:rPr lang="en-US" altLang="ko-KR" b="1">
                <a:solidFill>
                  <a:srgbClr val="4A4A4A"/>
                </a:solidFill>
                <a:latin typeface="Open Sans"/>
              </a:rPr>
              <a:t>)</a:t>
            </a:r>
            <a:r>
              <a:rPr lang="ko-KR" altLang="en-US" b="1">
                <a:solidFill>
                  <a:srgbClr val="4A4A4A"/>
                </a:solidFill>
                <a:latin typeface="Open Sans"/>
              </a:rPr>
              <a:t>을 출력한다</a:t>
            </a:r>
            <a:r>
              <a:rPr lang="en-US" altLang="ko-KR" b="1">
                <a:solidFill>
                  <a:srgbClr val="4A4A4A"/>
                </a:solidFill>
                <a:latin typeface="Open Sans"/>
              </a:rPr>
              <a:t>.</a:t>
            </a:r>
          </a:p>
          <a:p>
            <a:pPr lvl="1"/>
            <a:r>
              <a:rPr lang="ko-KR" altLang="en-US" b="1">
                <a:solidFill>
                  <a:srgbClr val="4A4A4A"/>
                </a:solidFill>
                <a:latin typeface="Open Sans"/>
              </a:rPr>
              <a:t>하지만 코끼리와 개는 서로 관련성이 없고 독립적이다</a:t>
            </a:r>
            <a:r>
              <a:rPr lang="en-US" altLang="ko-KR" b="1">
                <a:solidFill>
                  <a:srgbClr val="4A4A4A"/>
                </a:solidFill>
                <a:latin typeface="Open Sans"/>
              </a:rPr>
              <a:t>.  </a:t>
            </a:r>
            <a:endParaRPr lang="en-US" altLang="ko-KR">
              <a:solidFill>
                <a:srgbClr val="4A4A4A"/>
              </a:solidFill>
              <a:latin typeface="Open Sans"/>
            </a:endParaRPr>
          </a:p>
          <a:p>
            <a:endParaRPr lang="en-US" altLang="ko-KR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4D700A-E2EB-4AC7-AF4A-2A4C308C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/>
              <a:t>Why Not Feedforward Networks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EA2409A-3E8A-4FD5-B2A1-8B752B948FC2}"/>
              </a:ext>
            </a:extLst>
          </p:cNvPr>
          <p:cNvSpPr/>
          <p:nvPr/>
        </p:nvSpPr>
        <p:spPr>
          <a:xfrm>
            <a:off x="2044223" y="5882864"/>
            <a:ext cx="678098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/>
              <a:t>ref: </a:t>
            </a:r>
            <a:r>
              <a:rPr lang="ko-KR" altLang="en-US" sz="1100"/>
              <a:t>https://www.edureka.co/blog/recurrent-neural-networks/</a:t>
            </a:r>
          </a:p>
        </p:txBody>
      </p:sp>
      <p:pic>
        <p:nvPicPr>
          <p:cNvPr id="9" name="Picture 2" descr="Recurrent Neural Networks - Edureka">
            <a:extLst>
              <a:ext uri="{FF2B5EF4-FFF2-40B4-BE49-F238E27FC236}">
                <a16:creationId xmlns:a16="http://schemas.microsoft.com/office/drawing/2014/main" id="{CCF8228A-0CEB-4891-8C21-38921B448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77912" y="2854109"/>
            <a:ext cx="9669838" cy="279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DDE378D-70A6-44C6-BEA2-4BF06CFB5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01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6442"/>
    </mc:Choice>
    <mc:Fallback xmlns="">
      <p:transition spd="slow" advTm="286442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PlotLossesKeras</a:t>
            </a:r>
            <a:r>
              <a:rPr lang="en-US" altLang="ko-KR" dirty="0"/>
              <a:t> </a:t>
            </a:r>
            <a:r>
              <a:rPr lang="ko-KR" altLang="en-US" dirty="0"/>
              <a:t>결과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C37C25-AF4A-4BED-88BB-4242DBBFB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786" y="965819"/>
            <a:ext cx="7407787" cy="4926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77969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훈련과정 </a:t>
            </a:r>
            <a:r>
              <a:rPr lang="ko-KR" altLang="en-US" dirty="0" err="1"/>
              <a:t>손실값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546E93-335F-4844-A3BF-6B939C419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882444"/>
            <a:ext cx="11316929" cy="203653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08E96AE-22D5-4E54-A2D5-F1970D872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53" y="3839496"/>
            <a:ext cx="8905875" cy="20478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D3A62E-4DCE-4BE1-8439-AD56FCCD0B5B}"/>
              </a:ext>
            </a:extLst>
          </p:cNvPr>
          <p:cNvSpPr txBox="1"/>
          <p:nvPr/>
        </p:nvSpPr>
        <p:spPr>
          <a:xfrm>
            <a:off x="1686837" y="3429000"/>
            <a:ext cx="268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숙제 제출 할 때 사용할 것 </a:t>
            </a:r>
          </a:p>
        </p:txBody>
      </p:sp>
    </p:spTree>
    <p:extLst>
      <p:ext uri="{BB962C8B-B14F-4D97-AF65-F5344CB8AC3E}">
        <p14:creationId xmlns:p14="http://schemas.microsoft.com/office/powerpoint/2010/main" val="10175647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데이터 활용한 예측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7C83B7D-842E-419A-BF86-24687B93F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864778"/>
            <a:ext cx="8772525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0039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예측값</a:t>
            </a:r>
            <a:r>
              <a:rPr lang="ko-KR" altLang="en-US" dirty="0"/>
              <a:t> 대 </a:t>
            </a:r>
            <a:r>
              <a:rPr lang="ko-KR" altLang="en-US" dirty="0" err="1"/>
              <a:t>실제값</a:t>
            </a:r>
            <a:r>
              <a:rPr lang="ko-KR" altLang="en-US" dirty="0"/>
              <a:t> 비교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9EAB348-A3E6-4E18-8DB4-B95D2884E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1028700"/>
            <a:ext cx="10820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913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정규화된</a:t>
            </a:r>
            <a:r>
              <a:rPr lang="ko-KR" altLang="en-US" dirty="0"/>
              <a:t> 차량 속도 예측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E2A96B1-A2A8-47C0-8253-962156D76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890894"/>
            <a:ext cx="10077450" cy="2047875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6BE0679-496B-47B0-8256-BB7CBBA48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145" y="2849973"/>
            <a:ext cx="6734175" cy="334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0590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차량속도 원래 값으로 예측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E97061E-4F72-45F5-96A5-B53AD92C7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3" y="866147"/>
            <a:ext cx="11149781" cy="471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275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893D2E2-AB13-4814-82AA-BAD3FE43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077F82E-2BB2-4F4E-B922-7D3C0F7B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실제값으로</a:t>
            </a:r>
            <a:r>
              <a:rPr lang="ko-KR" altLang="en-US" dirty="0"/>
              <a:t> 차량 속도 예측 </a:t>
            </a:r>
            <a:r>
              <a:rPr lang="en-US" altLang="ko-KR" dirty="0"/>
              <a:t>(2</a:t>
            </a:r>
            <a:r>
              <a:rPr lang="ko-KR" altLang="en-US" dirty="0"/>
              <a:t>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B649AFD-D6BB-435C-9CC2-C38D2C2DA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577" y="938153"/>
            <a:ext cx="8308451" cy="4981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3741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3E45DF1-1EFF-4E47-AA12-F3CA6C8E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D2E8A30-00E5-4D04-86A7-4CB4638A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원래 속도로 환원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FB0E8F-E7C8-422F-8362-EDA90AFE7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285875"/>
            <a:ext cx="9144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9494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A52FD39-2445-4D87-B05C-03262C76A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38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95EA909-F893-4AE1-9989-9572267C4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실제값과</a:t>
            </a:r>
            <a:r>
              <a:rPr lang="ko-KR" altLang="en-US" dirty="0"/>
              <a:t> 예측 오차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6551F5-76C5-4484-8450-889FC4802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53" y="917104"/>
            <a:ext cx="5162396" cy="112662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A65F56A-C3CE-4D97-A10E-7D9770136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475" y="2128316"/>
            <a:ext cx="535305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83666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6973636-41AD-4603-B84D-8C32E0C79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DB36E5-BCFF-4801-8911-B93D657E8135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altLang="ko-KR" dirty="0" err="1"/>
              <a:t>SimpleRNN</a:t>
            </a:r>
            <a:r>
              <a:rPr lang="en-US" altLang="ko-KR" dirty="0"/>
              <a:t>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최적화</a:t>
            </a:r>
            <a:endParaRPr lang="en-US" altLang="ko-KR" dirty="0"/>
          </a:p>
          <a:p>
            <a:pPr lvl="1"/>
            <a:r>
              <a:rPr lang="en-US" altLang="ko-KR" dirty="0"/>
              <a:t> </a:t>
            </a:r>
            <a:r>
              <a:rPr lang="ko-KR" altLang="en-US" dirty="0"/>
              <a:t>속도</a:t>
            </a:r>
            <a:r>
              <a:rPr lang="en-US" altLang="ko-KR" dirty="0"/>
              <a:t>(Speed)</a:t>
            </a:r>
            <a:r>
              <a:rPr lang="ko-KR" altLang="en-US" dirty="0"/>
              <a:t>와 교통량에 대하여 아래 표를 작성하세요</a:t>
            </a:r>
            <a:endParaRPr lang="en-US" altLang="ko-KR" dirty="0"/>
          </a:p>
          <a:p>
            <a:pPr lvl="2"/>
            <a:r>
              <a:rPr lang="en-US" altLang="ko-KR" dirty="0" err="1"/>
              <a:t>Look_back</a:t>
            </a:r>
            <a:r>
              <a:rPr lang="ko-KR" altLang="en-US" dirty="0"/>
              <a:t>은 수정하지 </a:t>
            </a:r>
            <a:r>
              <a:rPr lang="ko-KR" altLang="en-US" dirty="0" err="1"/>
              <a:t>말것</a:t>
            </a:r>
            <a:r>
              <a:rPr lang="ko-KR" altLang="en-US" dirty="0"/>
              <a:t> </a:t>
            </a:r>
            <a:endParaRPr lang="en-US" altLang="ko-KR" dirty="0"/>
          </a:p>
          <a:p>
            <a:pPr lvl="2"/>
            <a:r>
              <a:rPr lang="ko-KR" altLang="en-US" dirty="0"/>
              <a:t>뉴런 개수와 은닉층은 수정 가능함 </a:t>
            </a:r>
            <a:endParaRPr lang="en-US" altLang="ko-KR" dirty="0"/>
          </a:p>
          <a:p>
            <a:pPr lvl="1"/>
            <a:r>
              <a:rPr lang="ko-KR" altLang="en-US" dirty="0"/>
              <a:t>가장 작은 </a:t>
            </a:r>
            <a:r>
              <a:rPr lang="en-US" altLang="ko-KR" dirty="0"/>
              <a:t>MSE </a:t>
            </a:r>
            <a:r>
              <a:rPr lang="ko-KR" altLang="en-US" dirty="0"/>
              <a:t>값을 제출하고 그때 </a:t>
            </a:r>
            <a:r>
              <a:rPr lang="ko-KR" altLang="en-US" dirty="0" err="1"/>
              <a:t>파이미터</a:t>
            </a:r>
            <a:r>
              <a:rPr lang="ko-KR" altLang="en-US" dirty="0"/>
              <a:t> 값도 제시함 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F926D96-BB4E-4379-AFDE-614C3640E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숙제 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303518C-1318-4CE8-96EF-E219052AE0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3024342"/>
              </p:ext>
            </p:extLst>
          </p:nvPr>
        </p:nvGraphicFramePr>
        <p:xfrm>
          <a:off x="1036420" y="3077770"/>
          <a:ext cx="8128000" cy="1468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60">
                  <a:extLst>
                    <a:ext uri="{9D8B030D-6E8A-4147-A177-3AD203B41FA5}">
                      <a16:colId xmlns:a16="http://schemas.microsoft.com/office/drawing/2014/main" val="1042241011"/>
                    </a:ext>
                  </a:extLst>
                </a:gridCol>
                <a:gridCol w="1927123">
                  <a:extLst>
                    <a:ext uri="{9D8B030D-6E8A-4147-A177-3AD203B41FA5}">
                      <a16:colId xmlns:a16="http://schemas.microsoft.com/office/drawing/2014/main" val="2473926287"/>
                    </a:ext>
                  </a:extLst>
                </a:gridCol>
                <a:gridCol w="1809136">
                  <a:extLst>
                    <a:ext uri="{9D8B030D-6E8A-4147-A177-3AD203B41FA5}">
                      <a16:colId xmlns:a16="http://schemas.microsoft.com/office/drawing/2014/main" val="3525298989"/>
                    </a:ext>
                  </a:extLst>
                </a:gridCol>
                <a:gridCol w="1501898">
                  <a:extLst>
                    <a:ext uri="{9D8B030D-6E8A-4147-A177-3AD203B41FA5}">
                      <a16:colId xmlns:a16="http://schemas.microsoft.com/office/drawing/2014/main" val="2043059251"/>
                    </a:ext>
                  </a:extLst>
                </a:gridCol>
                <a:gridCol w="1649383">
                  <a:extLst>
                    <a:ext uri="{9D8B030D-6E8A-4147-A177-3AD203B41FA5}">
                      <a16:colId xmlns:a16="http://schemas.microsoft.com/office/drawing/2014/main" val="272248544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Look_back</a:t>
                      </a:r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뉴런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은닉층</a:t>
                      </a:r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MSE</a:t>
                      </a:r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3778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Speed</a:t>
                      </a:r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12</a:t>
                      </a:r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735115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Speed</a:t>
                      </a:r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288</a:t>
                      </a:r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833429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ToVol</a:t>
                      </a:r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0070C0"/>
                          </a:solidFill>
                          <a:latin typeface="12롯데마트드림Bold" panose="02020603020101020101" pitchFamily="18" charset="-127"/>
                          <a:ea typeface="12롯데마트드림Bold" panose="02020603020101020101" pitchFamily="18" charset="-127"/>
                        </a:rPr>
                        <a:t>288</a:t>
                      </a:r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0070C0"/>
                        </a:solidFill>
                        <a:latin typeface="12롯데마트드림Bold" panose="02020603020101020101" pitchFamily="18" charset="-127"/>
                        <a:ea typeface="12롯데마트드림Bold" panose="0202060302010102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3664563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F0D31E87-8D30-4458-BFF9-10AF01AA8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6" t="34494" r="3607" b="41786"/>
          <a:stretch/>
        </p:blipFill>
        <p:spPr>
          <a:xfrm>
            <a:off x="835742" y="4695831"/>
            <a:ext cx="7275872" cy="4857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D69E637-BB31-47C8-8C7F-6BCE2CB70F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6" t="81051" r="3607"/>
          <a:stretch/>
        </p:blipFill>
        <p:spPr>
          <a:xfrm>
            <a:off x="835742" y="5203886"/>
            <a:ext cx="7275872" cy="38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280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7F8205-C865-4E21-ACC6-27C3AF8B30D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 b="1">
                <a:solidFill>
                  <a:srgbClr val="4A4A4A"/>
                </a:solidFill>
                <a:latin typeface="Open Sans"/>
              </a:rPr>
              <a:t>책을 읽고 있을 경우</a:t>
            </a:r>
            <a:r>
              <a:rPr lang="en-US" altLang="ko-KR" b="1">
                <a:solidFill>
                  <a:srgbClr val="4A4A4A"/>
                </a:solidFill>
                <a:latin typeface="Open Sans"/>
              </a:rPr>
              <a:t>, </a:t>
            </a:r>
            <a:r>
              <a:rPr lang="ko-KR" altLang="en-US" b="1">
                <a:solidFill>
                  <a:srgbClr val="4A4A4A"/>
                </a:solidFill>
                <a:latin typeface="Open Sans"/>
              </a:rPr>
              <a:t>이전 페이지의 내용을 잘 알고 있어야 한다</a:t>
            </a:r>
            <a:r>
              <a:rPr lang="en-US" altLang="ko-KR" b="1">
                <a:solidFill>
                  <a:srgbClr val="4A4A4A"/>
                </a:solidFill>
                <a:latin typeface="Open Sans"/>
              </a:rPr>
              <a:t>. </a:t>
            </a:r>
            <a:r>
              <a:rPr lang="ko-KR" altLang="en-US" b="1">
                <a:solidFill>
                  <a:srgbClr val="4A4A4A"/>
                </a:solidFill>
                <a:latin typeface="Open Sans"/>
              </a:rPr>
              <a:t> </a:t>
            </a:r>
            <a:r>
              <a:rPr lang="en-US" altLang="ko-KR" b="1">
                <a:solidFill>
                  <a:srgbClr val="4A4A4A"/>
                </a:solidFill>
                <a:latin typeface="Open Sans"/>
              </a:rPr>
              <a:t> </a:t>
            </a:r>
            <a:endParaRPr lang="en-US" altLang="ko-KR">
              <a:solidFill>
                <a:srgbClr val="4A4A4A"/>
              </a:solidFill>
              <a:latin typeface="Open Sans"/>
            </a:endParaRPr>
          </a:p>
          <a:p>
            <a:pPr lvl="1"/>
            <a:r>
              <a:rPr lang="ko-KR" altLang="en-US"/>
              <a:t>책의 문맥을 이해하기 위해서는 이전의 내용 및 이전 단어를 기억하고 있어야 한다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그래서 </a:t>
            </a:r>
            <a:r>
              <a:rPr lang="en-US" altLang="ko-KR"/>
              <a:t>Feeforward </a:t>
            </a:r>
            <a:r>
              <a:rPr lang="ko-KR" altLang="en-US"/>
              <a:t>네트워크는 이전 단어들로 다음 단어의 관계를 예측해 줄 수 없다</a:t>
            </a:r>
            <a:r>
              <a:rPr lang="en-US" altLang="ko-KR"/>
              <a:t>. </a:t>
            </a:r>
          </a:p>
          <a:p>
            <a:pPr lvl="1"/>
            <a:r>
              <a:rPr lang="en-US" altLang="ko-KR"/>
              <a:t> </a:t>
            </a:r>
            <a:r>
              <a:rPr lang="ko-KR" altLang="en-US"/>
              <a:t>즉 이전의 내용</a:t>
            </a:r>
            <a:r>
              <a:rPr lang="en-US" altLang="ko-KR"/>
              <a:t>(</a:t>
            </a:r>
            <a:r>
              <a:rPr lang="ko-KR" altLang="en-US"/>
              <a:t>단어</a:t>
            </a:r>
            <a:r>
              <a:rPr lang="en-US" altLang="ko-KR"/>
              <a:t>)</a:t>
            </a:r>
            <a:r>
              <a:rPr lang="ko-KR" altLang="en-US"/>
              <a:t>를 기억해 줄 수 있는 네트워크가 필요하다</a:t>
            </a:r>
            <a:r>
              <a:rPr lang="en-US" altLang="ko-KR"/>
              <a:t>. 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4D700A-E2EB-4AC7-AF4A-2A4C308C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/>
              <a:t>Why Not Feedforward Networks</a:t>
            </a:r>
            <a:endParaRPr lang="ko-KR" altLang="en-US"/>
          </a:p>
        </p:txBody>
      </p:sp>
      <p:pic>
        <p:nvPicPr>
          <p:cNvPr id="8" name="Picture 2" descr="Recurrent Neural Networks - Edureka">
            <a:extLst>
              <a:ext uri="{FF2B5EF4-FFF2-40B4-BE49-F238E27FC236}">
                <a16:creationId xmlns:a16="http://schemas.microsoft.com/office/drawing/2014/main" id="{C91B4C02-667D-4004-9E55-82CAB3CA3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47347"/>
            <a:ext cx="10461645" cy="2769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9A7C77-BA9D-4CC8-BE07-F3195908A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56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864"/>
    </mc:Choice>
    <mc:Fallback xmlns="">
      <p:transition spd="slow" advTm="145864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8B4DC8A-A12D-426A-A204-82040D9C34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2007"/>
            <a:ext cx="12192000" cy="6205993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894155C4-45FD-4A78-B5E9-F5C96196987F}"/>
              </a:ext>
            </a:extLst>
          </p:cNvPr>
          <p:cNvGrpSpPr/>
          <p:nvPr/>
        </p:nvGrpSpPr>
        <p:grpSpPr>
          <a:xfrm>
            <a:off x="2462254" y="888355"/>
            <a:ext cx="9144000" cy="2396934"/>
            <a:chOff x="1524000" y="188640"/>
            <a:chExt cx="9144000" cy="2396934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9408368" y="2187791"/>
              <a:ext cx="1259632" cy="1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1524000" y="1062787"/>
              <a:ext cx="5471592" cy="0"/>
            </a:xfrm>
            <a:prstGeom prst="line">
              <a:avLst/>
            </a:prstGeom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3207729" y="416457"/>
              <a:ext cx="12041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defRPr/>
              </a:pPr>
              <a:r>
                <a:rPr lang="en-US" altLang="ko-KR" sz="3600">
                  <a:solidFill>
                    <a:srgbClr val="4472C4">
                      <a:lumMod val="75000"/>
                    </a:srgbClr>
                  </a:solidFill>
                  <a:latin typeface="12롯데마트드림Bold" panose="02020603020101020101" pitchFamily="18" charset="-127"/>
                  <a:ea typeface="12롯데마트드림Bold" panose="02020603020101020101" pitchFamily="18" charset="-127"/>
                </a:rPr>
                <a:t>2023</a:t>
              </a:r>
              <a:endParaRPr lang="ko-KR" altLang="en-US" sz="3600" dirty="0">
                <a:solidFill>
                  <a:srgbClr val="4472C4">
                    <a:lumMod val="75000"/>
                  </a:srgbClr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99449" y="1062789"/>
              <a:ext cx="270054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defTabSz="914400" latinLnBrk="1">
                <a:defRPr/>
              </a:pPr>
              <a:r>
                <a:rPr lang="en-US" altLang="ko-KR" sz="1600" dirty="0">
                  <a:solidFill>
                    <a:srgbClr val="4472C4">
                      <a:lumMod val="75000"/>
                    </a:srgbClr>
                  </a:solidFill>
                  <a:latin typeface="Arial" panose="020B0604020202020204" pitchFamily="34" charset="0"/>
                  <a:ea typeface="나눔스퀘어 Bold" panose="020B0600000101010101" pitchFamily="50" charset="-127"/>
                  <a:cs typeface="Arial" panose="020B0604020202020204" pitchFamily="34" charset="0"/>
                </a:rPr>
                <a:t>Korea Institute of Science</a:t>
              </a:r>
            </a:p>
            <a:p>
              <a:pPr algn="r" defTabSz="914400" latinLnBrk="1">
                <a:defRPr/>
              </a:pPr>
              <a:r>
                <a:rPr lang="en-US" altLang="ko-KR" sz="1600" dirty="0">
                  <a:solidFill>
                    <a:srgbClr val="4472C4">
                      <a:lumMod val="75000"/>
                    </a:srgbClr>
                  </a:solidFill>
                  <a:latin typeface="Arial" panose="020B0604020202020204" pitchFamily="34" charset="0"/>
                  <a:ea typeface="나눔스퀘어 Bold" panose="020B0600000101010101" pitchFamily="50" charset="-127"/>
                  <a:cs typeface="Arial" panose="020B0604020202020204" pitchFamily="34" charset="0"/>
                </a:rPr>
                <a:t>and Technology Information</a:t>
              </a:r>
              <a:endParaRPr lang="ko-KR" altLang="en-US" sz="1600" dirty="0">
                <a:solidFill>
                  <a:srgbClr val="4472C4">
                    <a:lumMod val="75000"/>
                  </a:srgbClr>
                </a:solidFill>
                <a:latin typeface="Arial" panose="020B0604020202020204" pitchFamily="34" charset="0"/>
                <a:ea typeface="나눔스퀘어 Bold" panose="020B0600000101010101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831783" y="646582"/>
              <a:ext cx="2800767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defRPr/>
              </a:pPr>
              <a:r>
                <a:rPr lang="en-US" altLang="ko-KR" sz="12000" b="1" dirty="0">
                  <a:solidFill>
                    <a:srgbClr val="4472C4">
                      <a:lumMod val="75000"/>
                    </a:srgbClr>
                  </a:solidFill>
                  <a:latin typeface="Agency FB" panose="020B0503020202020204" pitchFamily="34" charset="0"/>
                  <a:ea typeface="맑은 고딕" panose="020B0503020000020004" pitchFamily="50" charset="-127"/>
                </a:rPr>
                <a:t>KISTI</a:t>
              </a:r>
              <a:endParaRPr lang="ko-KR" altLang="en-US" sz="12000" b="1" dirty="0">
                <a:solidFill>
                  <a:srgbClr val="4472C4">
                    <a:lumMod val="75000"/>
                  </a:srgbClr>
                </a:solidFill>
                <a:latin typeface="Agency FB" panose="020B0503020202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C373CB1-7EBC-4101-AFB2-C98478F65995}"/>
                </a:ext>
              </a:extLst>
            </p:cNvPr>
            <p:cNvSpPr txBox="1"/>
            <p:nvPr/>
          </p:nvSpPr>
          <p:spPr>
            <a:xfrm>
              <a:off x="6816080" y="188640"/>
              <a:ext cx="168988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latinLnBrk="1">
                <a:defRPr/>
              </a:pPr>
              <a:r>
                <a:rPr lang="en-US" altLang="ko-KR" sz="5400" b="1" dirty="0">
                  <a:solidFill>
                    <a:srgbClr val="C00000">
                      <a:alpha val="75000"/>
                    </a:srgbClr>
                  </a:solidFill>
                  <a:latin typeface="Agency FB" panose="020B0503020202020204" pitchFamily="34" charset="0"/>
                  <a:ea typeface="맑은 고딕" panose="020B0503020000020004" pitchFamily="50" charset="-127"/>
                </a:rPr>
                <a:t>TRUST</a:t>
              </a:r>
              <a:endParaRPr lang="ko-KR" altLang="en-US" sz="5400" b="1" dirty="0">
                <a:solidFill>
                  <a:srgbClr val="C00000">
                    <a:alpha val="75000"/>
                  </a:srgbClr>
                </a:solidFill>
                <a:latin typeface="Agency FB" panose="020B0503020202020204" pitchFamily="34" charset="0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5658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ABF19F2A-D8AC-46DE-ACD6-DBCAE2E1149B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/>
              <a:t>함께 살고 있는 룸메이트는 요리를 하느데 </a:t>
            </a:r>
            <a:r>
              <a:rPr lang="en-US" altLang="ko-KR"/>
              <a:t>3</a:t>
            </a:r>
            <a:r>
              <a:rPr lang="ko-KR" altLang="en-US"/>
              <a:t>종류만 할 줄 안다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친구는 저녁을 하는데 </a:t>
            </a:r>
            <a:r>
              <a:rPr lang="en-US" altLang="ko-KR"/>
              <a:t>3</a:t>
            </a:r>
            <a:r>
              <a:rPr lang="ko-KR" altLang="en-US"/>
              <a:t>가지 음식만 만든다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월요일은 돈까스</a:t>
            </a:r>
            <a:r>
              <a:rPr lang="en-US" altLang="ko-KR"/>
              <a:t>, </a:t>
            </a:r>
            <a:r>
              <a:rPr lang="ko-KR" altLang="en-US"/>
              <a:t>화요일은 짜장면</a:t>
            </a:r>
            <a:r>
              <a:rPr lang="en-US" altLang="ko-KR"/>
              <a:t>, </a:t>
            </a:r>
            <a:r>
              <a:rPr lang="ko-KR" altLang="en-US"/>
              <a:t>수요일은 찌게 등 순차적으로 </a:t>
            </a:r>
            <a:r>
              <a:rPr lang="en-US" altLang="ko-KR"/>
              <a:t>3</a:t>
            </a:r>
            <a:r>
              <a:rPr lang="ko-KR" altLang="en-US"/>
              <a:t>가지 음식을 반복한다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룸메이트가 </a:t>
            </a:r>
            <a:r>
              <a:rPr lang="ko-KR" altLang="en-US">
                <a:solidFill>
                  <a:srgbClr val="FF0000"/>
                </a:solidFill>
              </a:rPr>
              <a:t>기억하고 있는 패턴은 </a:t>
            </a:r>
            <a:r>
              <a:rPr lang="ko-KR" altLang="en-US"/>
              <a:t>단순하다</a:t>
            </a:r>
            <a:r>
              <a:rPr lang="en-US" altLang="ko-KR"/>
              <a:t>.  </a:t>
            </a:r>
            <a:r>
              <a:rPr lang="ko-KR" altLang="en-US"/>
              <a:t> 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DE2758D-5D71-4F62-A764-8E50941A5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간단한 순환신경망</a:t>
            </a:r>
            <a:r>
              <a:rPr lang="en-US" altLang="ko-KR" dirty="0"/>
              <a:t>(</a:t>
            </a:r>
            <a:r>
              <a:rPr lang="en-US" altLang="ko-KR"/>
              <a:t>RNN)</a:t>
            </a:r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5506B6-157A-46F0-8967-09249CBF96C5}"/>
              </a:ext>
            </a:extLst>
          </p:cNvPr>
          <p:cNvGrpSpPr/>
          <p:nvPr/>
        </p:nvGrpSpPr>
        <p:grpSpPr>
          <a:xfrm>
            <a:off x="1689242" y="3017768"/>
            <a:ext cx="7676469" cy="2732475"/>
            <a:chOff x="2229174" y="2302484"/>
            <a:chExt cx="7676469" cy="2732475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0E77A537-F0D2-4264-93C5-E39B07BA8F73}"/>
                </a:ext>
              </a:extLst>
            </p:cNvPr>
            <p:cNvGrpSpPr/>
            <p:nvPr/>
          </p:nvGrpSpPr>
          <p:grpSpPr>
            <a:xfrm>
              <a:off x="4822259" y="2356757"/>
              <a:ext cx="5083384" cy="2647010"/>
              <a:chOff x="3197516" y="2845367"/>
              <a:chExt cx="6777845" cy="3529347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E616D4C3-90CA-4240-B2EB-19824D3AC166}"/>
                  </a:ext>
                </a:extLst>
              </p:cNvPr>
              <p:cNvSpPr/>
              <p:nvPr/>
            </p:nvSpPr>
            <p:spPr>
              <a:xfrm>
                <a:off x="3438648" y="2845367"/>
                <a:ext cx="922555" cy="492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ko-KR" altLang="en-US">
                    <a:solidFill>
                      <a:srgbClr val="0070C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 Unicode MS" panose="020B0604020202020204" pitchFamily="50" charset="-127"/>
                  </a:rPr>
                  <a:t>월</a:t>
                </a:r>
                <a:r>
                  <a:rPr kumimoji="1" lang="en-US" altLang="ko-KR">
                    <a:solidFill>
                      <a:srgbClr val="0070C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 Unicode MS" panose="020B0604020202020204" pitchFamily="50" charset="-127"/>
                  </a:rPr>
                  <a:t>(M)</a:t>
                </a:r>
                <a:endParaRPr kumimoji="1" lang="ko-KR" altLang="en-US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 Unicode MS" panose="020B0604020202020204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DD60FD4D-B415-4153-B09E-2F7BA9F6C1DA}"/>
                  </a:ext>
                </a:extLst>
              </p:cNvPr>
              <p:cNvSpPr/>
              <p:nvPr/>
            </p:nvSpPr>
            <p:spPr>
              <a:xfrm>
                <a:off x="5775065" y="2845367"/>
                <a:ext cx="811376" cy="492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ko-KR" altLang="en-US">
                    <a:solidFill>
                      <a:srgbClr val="0070C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 Unicode MS" panose="020B0604020202020204" pitchFamily="50" charset="-127"/>
                  </a:rPr>
                  <a:t>화</a:t>
                </a:r>
                <a:r>
                  <a:rPr kumimoji="1" lang="en-US" altLang="ko-KR">
                    <a:solidFill>
                      <a:srgbClr val="0070C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 Unicode MS" panose="020B0604020202020204" pitchFamily="50" charset="-127"/>
                  </a:rPr>
                  <a:t>(T)</a:t>
                </a:r>
                <a:endParaRPr kumimoji="1" lang="ko-KR" altLang="en-US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 Unicode MS" panose="020B0604020202020204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C60055F-AD0D-4751-96DD-6524A71BCB4A}"/>
                  </a:ext>
                </a:extLst>
              </p:cNvPr>
              <p:cNvSpPr/>
              <p:nvPr/>
            </p:nvSpPr>
            <p:spPr>
              <a:xfrm>
                <a:off x="8444326" y="2845367"/>
                <a:ext cx="1024559" cy="4924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ko-KR" altLang="en-US">
                    <a:solidFill>
                      <a:srgbClr val="0070C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 Unicode MS" panose="020B0604020202020204" pitchFamily="50" charset="-127"/>
                  </a:rPr>
                  <a:t>수</a:t>
                </a:r>
                <a:r>
                  <a:rPr kumimoji="1" lang="en-US" altLang="ko-KR">
                    <a:solidFill>
                      <a:srgbClr val="0070C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 Unicode MS" panose="020B0604020202020204" pitchFamily="50" charset="-127"/>
                  </a:rPr>
                  <a:t>(W)</a:t>
                </a:r>
                <a:endParaRPr kumimoji="1" lang="ko-KR" altLang="en-US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 Unicode MS" panose="020B0604020202020204" pitchFamily="50" charset="-127"/>
                </a:endParaRPr>
              </a:p>
            </p:txBody>
          </p: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21F98D35-9808-446D-A804-2E5741B67F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38648" y="3506919"/>
                <a:ext cx="1465630" cy="1067616"/>
              </a:xfrm>
              <a:prstGeom prst="rect">
                <a:avLst/>
              </a:prstGeom>
            </p:spPr>
          </p:pic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EF5A5429-E62E-4E48-9AAC-5A949F3168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44065" y="3506919"/>
                <a:ext cx="1465630" cy="1067616"/>
              </a:xfrm>
              <a:prstGeom prst="rect">
                <a:avLst/>
              </a:prstGeom>
            </p:spPr>
          </p:pic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6E1EF317-5FE1-4471-B4DE-A8214BC85C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400" b="1"/>
              <a:stretch/>
            </p:blipFill>
            <p:spPr>
              <a:xfrm>
                <a:off x="7921071" y="3506919"/>
                <a:ext cx="1465630" cy="1067616"/>
              </a:xfrm>
              <a:prstGeom prst="rect">
                <a:avLst/>
              </a:prstGeom>
            </p:spPr>
          </p:pic>
          <p:cxnSp>
            <p:nvCxnSpPr>
              <p:cNvPr id="31" name="직선 화살표 연결선 30">
                <a:extLst>
                  <a:ext uri="{FF2B5EF4-FFF2-40B4-BE49-F238E27FC236}">
                    <a16:creationId xmlns:a16="http://schemas.microsoft.com/office/drawing/2014/main" id="{5549DF24-C987-4ABA-B17C-33D056AEBD62}"/>
                  </a:ext>
                </a:extLst>
              </p:cNvPr>
              <p:cNvCxnSpPr>
                <a:cxnSpLocks/>
                <a:stCxn id="28" idx="3"/>
                <a:endCxn id="29" idx="1"/>
              </p:cNvCxnSpPr>
              <p:nvPr/>
            </p:nvCxnSpPr>
            <p:spPr>
              <a:xfrm>
                <a:off x="4904278" y="4040727"/>
                <a:ext cx="739787" cy="0"/>
              </a:xfrm>
              <a:prstGeom prst="straightConnector1">
                <a:avLst/>
              </a:prstGeom>
              <a:ln w="25400">
                <a:solidFill>
                  <a:schemeClr val="bg2">
                    <a:lumMod val="50000"/>
                  </a:schemeClr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화살표 연결선 31">
                <a:extLst>
                  <a:ext uri="{FF2B5EF4-FFF2-40B4-BE49-F238E27FC236}">
                    <a16:creationId xmlns:a16="http://schemas.microsoft.com/office/drawing/2014/main" id="{43D850D9-A271-4F5C-B619-1010FF19B843}"/>
                  </a:ext>
                </a:extLst>
              </p:cNvPr>
              <p:cNvCxnSpPr>
                <a:cxnSpLocks/>
                <a:stCxn id="29" idx="3"/>
                <a:endCxn id="30" idx="1"/>
              </p:cNvCxnSpPr>
              <p:nvPr/>
            </p:nvCxnSpPr>
            <p:spPr>
              <a:xfrm>
                <a:off x="7109695" y="4040727"/>
                <a:ext cx="811376" cy="0"/>
              </a:xfrm>
              <a:prstGeom prst="straightConnector1">
                <a:avLst/>
              </a:prstGeom>
              <a:ln w="25400">
                <a:solidFill>
                  <a:schemeClr val="bg2">
                    <a:lumMod val="50000"/>
                  </a:schemeClr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A9A2FD1F-EE80-484F-B350-2F709D7980A3}"/>
                  </a:ext>
                </a:extLst>
              </p:cNvPr>
              <p:cNvSpPr/>
              <p:nvPr/>
            </p:nvSpPr>
            <p:spPr>
              <a:xfrm>
                <a:off x="3197516" y="5759161"/>
                <a:ext cx="6777845" cy="6155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1" lang="en-US" altLang="ko-KR" sz="2400" dirty="0">
                    <a:solidFill>
                      <a:srgbClr val="0070C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rial Unicode MS" panose="020B0604020202020204" pitchFamily="50" charset="-127"/>
                  </a:rPr>
                  <a:t>RNN = Recurrent Neural Network</a:t>
                </a:r>
                <a:endParaRPr kumimoji="1" lang="ko-KR" altLang="en-US" sz="2400" dirty="0">
                  <a:solidFill>
                    <a:srgbClr val="0070C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 Unicode MS" panose="020B0604020202020204" pitchFamily="50" charset="-127"/>
                </a:endParaRPr>
              </a:p>
            </p:txBody>
          </p:sp>
          <p:cxnSp>
            <p:nvCxnSpPr>
              <p:cNvPr id="34" name="연결선: 구부러짐 33">
                <a:extLst>
                  <a:ext uri="{FF2B5EF4-FFF2-40B4-BE49-F238E27FC236}">
                    <a16:creationId xmlns:a16="http://schemas.microsoft.com/office/drawing/2014/main" id="{E78CE8F7-EDEF-4ACF-A9D8-51ACC1C23757}"/>
                  </a:ext>
                </a:extLst>
              </p:cNvPr>
              <p:cNvCxnSpPr>
                <a:stCxn id="30" idx="3"/>
                <a:endCxn id="28" idx="1"/>
              </p:cNvCxnSpPr>
              <p:nvPr/>
            </p:nvCxnSpPr>
            <p:spPr>
              <a:xfrm flipH="1">
                <a:off x="3438648" y="4040727"/>
                <a:ext cx="5948053" cy="12700"/>
              </a:xfrm>
              <a:prstGeom prst="curvedConnector5">
                <a:avLst>
                  <a:gd name="adj1" fmla="val -6917"/>
                  <a:gd name="adj2" fmla="val 12090488"/>
                  <a:gd name="adj3" fmla="val 103843"/>
                </a:avLst>
              </a:prstGeom>
              <a:ln w="25400">
                <a:solidFill>
                  <a:schemeClr val="bg2">
                    <a:lumMod val="50000"/>
                  </a:schemeClr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5D2DBB4A-7B0B-4CA7-9883-06409C5F7F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9174" y="2302484"/>
              <a:ext cx="2220136" cy="2732475"/>
            </a:xfrm>
            <a:prstGeom prst="rect">
              <a:avLst/>
            </a:prstGeom>
          </p:spPr>
        </p:pic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95B95B6-2543-4DE2-A15A-E9880BDAB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435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010"/>
    </mc:Choice>
    <mc:Fallback xmlns="">
      <p:transition spd="slow" advTm="11801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2F289FD-40C1-42DD-97EE-179C2E8B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99B20698-67FD-43A9-86B9-3081685D0E87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/>
              <a:t>실제로 룸메이트는 날씨에 따라서 식사 메뉴에 규칙을 가지고 있다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날씨가 좋은 날은 야외활동해서 늦게 귀가하며 전날 먹은 음식을 다시 먹는다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하지만 비가 오는 날은 일찍 집에 귀하하여 원래 패턴을 따라서 음식을 만든다</a:t>
            </a:r>
            <a:r>
              <a:rPr lang="en-US" altLang="ko-KR"/>
              <a:t>. </a:t>
            </a:r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DE2758D-5D71-4F62-A764-8E50941A5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간단한 순환신경망</a:t>
            </a:r>
            <a:r>
              <a:rPr lang="en-US" altLang="ko-KR" dirty="0"/>
              <a:t>(RNN</a:t>
            </a:r>
            <a:r>
              <a:rPr lang="en-US" altLang="ko-KR"/>
              <a:t>) </a:t>
            </a:r>
            <a:endParaRPr lang="ko-KR" altLang="en-US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14CB155-46C9-4DC3-B601-165B2F4733AF}"/>
              </a:ext>
            </a:extLst>
          </p:cNvPr>
          <p:cNvGrpSpPr/>
          <p:nvPr/>
        </p:nvGrpSpPr>
        <p:grpSpPr>
          <a:xfrm>
            <a:off x="2056053" y="2716339"/>
            <a:ext cx="7703604" cy="3169748"/>
            <a:chOff x="2056053" y="2716339"/>
            <a:chExt cx="7703604" cy="3169748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2BF38BE8-7EE7-442C-A903-525F91FCC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2397" y="2716339"/>
              <a:ext cx="2999470" cy="1625689"/>
            </a:xfrm>
            <a:prstGeom prst="rect">
              <a:avLst/>
            </a:prstGeom>
          </p:spPr>
        </p:pic>
        <p:pic>
          <p:nvPicPr>
            <p:cNvPr id="19" name="Picture 7">
              <a:extLst>
                <a:ext uri="{FF2B5EF4-FFF2-40B4-BE49-F238E27FC236}">
                  <a16:creationId xmlns:a16="http://schemas.microsoft.com/office/drawing/2014/main" id="{ABB27E57-E4BB-425C-B1CA-C5968BB906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6053" y="2779172"/>
              <a:ext cx="1534703" cy="1500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8">
              <a:extLst>
                <a:ext uri="{FF2B5EF4-FFF2-40B4-BE49-F238E27FC236}">
                  <a16:creationId xmlns:a16="http://schemas.microsoft.com/office/drawing/2014/main" id="{8D080B66-45D1-4DF6-987E-5F3DC8F56E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6053" y="4363668"/>
              <a:ext cx="1534703" cy="15224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41864F40-9F3F-46E3-9826-06423C1D302D}"/>
                </a:ext>
              </a:extLst>
            </p:cNvPr>
            <p:cNvSpPr/>
            <p:nvPr/>
          </p:nvSpPr>
          <p:spPr>
            <a:xfrm>
              <a:off x="7335536" y="3174464"/>
              <a:ext cx="242412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20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어제 먹었던 음식</a:t>
              </a:r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1A07D3C8-B517-4070-8E72-B2CCE6A38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8879" y="4393207"/>
              <a:ext cx="1949686" cy="1463340"/>
            </a:xfrm>
            <a:prstGeom prst="rect">
              <a:avLst/>
            </a:prstGeom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4846118-9718-48FA-9F89-D2664657F1E0}"/>
                </a:ext>
              </a:extLst>
            </p:cNvPr>
            <p:cNvSpPr/>
            <p:nvPr/>
          </p:nvSpPr>
          <p:spPr>
            <a:xfrm>
              <a:off x="7256527" y="4785278"/>
              <a:ext cx="2424121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20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원래 </a:t>
              </a:r>
              <a:r>
                <a:rPr kumimoji="1" lang="en-US" altLang="ko-KR" sz="20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RNN </a:t>
              </a:r>
              <a:r>
                <a:rPr kumimoji="1" lang="ko-KR" altLang="en-US" sz="2000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패턴</a:t>
              </a:r>
            </a:p>
          </p:txBody>
        </p:sp>
        <p:sp>
          <p:nvSpPr>
            <p:cNvPr id="13" name="화살표: 오른쪽 12">
              <a:extLst>
                <a:ext uri="{FF2B5EF4-FFF2-40B4-BE49-F238E27FC236}">
                  <a16:creationId xmlns:a16="http://schemas.microsoft.com/office/drawing/2014/main" id="{59458A22-7B91-4260-B1AD-0447710631CC}"/>
                </a:ext>
              </a:extLst>
            </p:cNvPr>
            <p:cNvSpPr/>
            <p:nvPr/>
          </p:nvSpPr>
          <p:spPr>
            <a:xfrm>
              <a:off x="3590756" y="3429000"/>
              <a:ext cx="438269" cy="10018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화살표: 오른쪽 29">
              <a:extLst>
                <a:ext uri="{FF2B5EF4-FFF2-40B4-BE49-F238E27FC236}">
                  <a16:creationId xmlns:a16="http://schemas.microsoft.com/office/drawing/2014/main" id="{12C7E313-2B6B-400A-9E6B-F1D67A27CF0E}"/>
                </a:ext>
              </a:extLst>
            </p:cNvPr>
            <p:cNvSpPr/>
            <p:nvPr/>
          </p:nvSpPr>
          <p:spPr>
            <a:xfrm>
              <a:off x="3690917" y="5156997"/>
              <a:ext cx="438269" cy="10018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310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315"/>
    </mc:Choice>
    <mc:Fallback xmlns="">
      <p:transition spd="slow" advTm="6531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81C8E0-D2BE-42D4-B188-94DEEC047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02E9B7F6-11FE-4BBD-865B-C5C129A5D6F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ko-KR" altLang="en-US"/>
              <a:t>나는 오늘 아침 날씨에 따라서 저녁에 먹을 음식을 예측할 수 있다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월요일은 저녁에 찌게를 먹었고</a:t>
            </a:r>
            <a:r>
              <a:rPr lang="en-US" altLang="ko-KR"/>
              <a:t>, </a:t>
            </a:r>
            <a:r>
              <a:rPr lang="ko-KR" altLang="en-US"/>
              <a:t>화요일 아침 날씨가 좋아서 저녁에도 찌게를 먹었다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수요일은 비가와서 원래 패턴인 돈까스</a:t>
            </a:r>
            <a:r>
              <a:rPr lang="en-US" altLang="ko-KR"/>
              <a:t>, </a:t>
            </a:r>
            <a:r>
              <a:rPr lang="ko-KR" altLang="en-US"/>
              <a:t>목요일은 좋은 날씨라서 어제 먹은 돈까스</a:t>
            </a:r>
            <a:endParaRPr lang="en-US" altLang="ko-KR"/>
          </a:p>
          <a:p>
            <a:pPr lvl="1"/>
            <a:r>
              <a:rPr lang="ko-KR" altLang="en-US"/>
              <a:t>금요일은 비가와서 원래 패턴인 짜장면을 먹었다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토요일에 비가 왔는데 저녁 메뉴는 무었인가</a:t>
            </a:r>
            <a:r>
              <a:rPr lang="en-US" altLang="ko-KR"/>
              <a:t>? </a:t>
            </a:r>
            <a:r>
              <a:rPr lang="ko-KR" altLang="en-US"/>
              <a:t> </a:t>
            </a:r>
            <a:r>
              <a:rPr lang="en-US" altLang="ko-KR"/>
              <a:t> </a:t>
            </a:r>
            <a:r>
              <a:rPr lang="ko-KR" altLang="en-US"/>
              <a:t> 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7878D7C1-9113-4387-8AC2-A38093EAD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0"/>
              <a:t>RNN depending on the weather</a:t>
            </a:r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A052C2A-A27A-4BC5-80E8-178BFD33DAAB}"/>
              </a:ext>
            </a:extLst>
          </p:cNvPr>
          <p:cNvGrpSpPr/>
          <p:nvPr/>
        </p:nvGrpSpPr>
        <p:grpSpPr>
          <a:xfrm>
            <a:off x="1824604" y="3285789"/>
            <a:ext cx="7464589" cy="2660202"/>
            <a:chOff x="1972650" y="3268372"/>
            <a:chExt cx="7464589" cy="2660202"/>
          </a:xfrm>
        </p:grpSpPr>
        <p:pic>
          <p:nvPicPr>
            <p:cNvPr id="32" name="Picture 7">
              <a:extLst>
                <a:ext uri="{FF2B5EF4-FFF2-40B4-BE49-F238E27FC236}">
                  <a16:creationId xmlns:a16="http://schemas.microsoft.com/office/drawing/2014/main" id="{635C29F1-C21C-463B-B695-3A68F82D66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3263" y="3588828"/>
              <a:ext cx="831101" cy="812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52862758-6EE6-4C04-8035-3ACDDD82D9BD}"/>
                </a:ext>
              </a:extLst>
            </p:cNvPr>
            <p:cNvSpPr/>
            <p:nvPr/>
          </p:nvSpPr>
          <p:spPr>
            <a:xfrm>
              <a:off x="2041584" y="3274967"/>
              <a:ext cx="87718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월</a:t>
              </a:r>
              <a:r>
                <a:rPr kumimoji="1" lang="en-US" altLang="ko-KR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(M)</a:t>
              </a:r>
              <a:endParaRPr kumimoji="1" lang="ko-KR" altLang="en-US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61E48B7-6809-4FFE-8200-3EBDDF9F1562}"/>
                </a:ext>
              </a:extLst>
            </p:cNvPr>
            <p:cNvSpPr/>
            <p:nvPr/>
          </p:nvSpPr>
          <p:spPr>
            <a:xfrm>
              <a:off x="3489847" y="3277165"/>
              <a:ext cx="72627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화</a:t>
              </a:r>
              <a:r>
                <a:rPr kumimoji="1" lang="en-US" altLang="ko-KR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(T)</a:t>
              </a:r>
              <a:endParaRPr kumimoji="1" lang="ko-KR" altLang="en-US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23C48A31-53DE-47F7-A67A-F354FF49DD79}"/>
                </a:ext>
              </a:extLst>
            </p:cNvPr>
            <p:cNvSpPr/>
            <p:nvPr/>
          </p:nvSpPr>
          <p:spPr>
            <a:xfrm>
              <a:off x="4801819" y="3279362"/>
              <a:ext cx="71165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수</a:t>
              </a:r>
              <a:r>
                <a:rPr kumimoji="1" lang="en-US" altLang="ko-KR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(W)</a:t>
              </a:r>
              <a:endParaRPr kumimoji="1" lang="ko-KR" altLang="en-US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23F81763-B284-4194-94D9-F10725409AF0}"/>
                </a:ext>
              </a:extLst>
            </p:cNvPr>
            <p:cNvSpPr/>
            <p:nvPr/>
          </p:nvSpPr>
          <p:spPr>
            <a:xfrm>
              <a:off x="6094299" y="3270570"/>
              <a:ext cx="71652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목</a:t>
              </a:r>
              <a:r>
                <a:rPr kumimoji="1" lang="en-US" altLang="ko-KR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(T)</a:t>
              </a:r>
              <a:endParaRPr kumimoji="1" lang="ko-KR" altLang="en-US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280B9C35-2224-40AD-99E4-CF39835D9C2C}"/>
                </a:ext>
              </a:extLst>
            </p:cNvPr>
            <p:cNvSpPr/>
            <p:nvPr/>
          </p:nvSpPr>
          <p:spPr>
            <a:xfrm>
              <a:off x="8739567" y="3272768"/>
              <a:ext cx="66596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토</a:t>
              </a:r>
              <a:r>
                <a:rPr kumimoji="1" lang="en-US" altLang="ko-KR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(S)</a:t>
              </a:r>
              <a:endParaRPr kumimoji="1" lang="ko-KR" altLang="en-US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1BDC5390-4E85-4C30-8179-EDCE16009B57}"/>
                </a:ext>
              </a:extLst>
            </p:cNvPr>
            <p:cNvSpPr/>
            <p:nvPr/>
          </p:nvSpPr>
          <p:spPr>
            <a:xfrm>
              <a:off x="7442214" y="3268372"/>
              <a:ext cx="66596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금</a:t>
              </a:r>
              <a:r>
                <a:rPr kumimoji="1" lang="en-US" altLang="ko-KR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 Unicode MS" panose="020B0604020202020204" pitchFamily="50" charset="-127"/>
                </a:rPr>
                <a:t>(F)</a:t>
              </a:r>
              <a:endParaRPr kumimoji="1" lang="ko-KR" altLang="en-US" dirty="0">
                <a:solidFill>
                  <a:srgbClr val="0070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 Unicode MS" panose="020B0604020202020204" pitchFamily="50" charset="-127"/>
              </a:endParaRPr>
            </a:p>
          </p:txBody>
        </p:sp>
        <p:pic>
          <p:nvPicPr>
            <p:cNvPr id="39" name="Picture 8">
              <a:extLst>
                <a:ext uri="{FF2B5EF4-FFF2-40B4-BE49-F238E27FC236}">
                  <a16:creationId xmlns:a16="http://schemas.microsoft.com/office/drawing/2014/main" id="{8FD96B3E-E14F-4002-B9EE-765A40DE66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1533" y="3589937"/>
              <a:ext cx="807699" cy="801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Picture 8">
              <a:extLst>
                <a:ext uri="{FF2B5EF4-FFF2-40B4-BE49-F238E27FC236}">
                  <a16:creationId xmlns:a16="http://schemas.microsoft.com/office/drawing/2014/main" id="{0E393BDA-4CC3-4D16-A955-A072A58B8D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32187" y="3613456"/>
              <a:ext cx="807699" cy="801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" name="Picture 7">
              <a:extLst>
                <a:ext uri="{FF2B5EF4-FFF2-40B4-BE49-F238E27FC236}">
                  <a16:creationId xmlns:a16="http://schemas.microsoft.com/office/drawing/2014/main" id="{8BAD82DE-60FD-4E37-9777-1C528866BE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3133" y="3613456"/>
              <a:ext cx="831101" cy="812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" name="Picture 8">
              <a:extLst>
                <a:ext uri="{FF2B5EF4-FFF2-40B4-BE49-F238E27FC236}">
                  <a16:creationId xmlns:a16="http://schemas.microsoft.com/office/drawing/2014/main" id="{31B53012-BA18-40E2-A0AC-F15750E815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29540" y="3598807"/>
              <a:ext cx="807699" cy="801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CD58BACF-7BB3-4891-9C1F-6AD55B1271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400" b="1"/>
            <a:stretch/>
          </p:blipFill>
          <p:spPr>
            <a:xfrm>
              <a:off x="1972650" y="4980455"/>
              <a:ext cx="1099223" cy="800712"/>
            </a:xfrm>
            <a:prstGeom prst="rect">
              <a:avLst/>
            </a:prstGeom>
          </p:spPr>
        </p:pic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448EF0D3-5F50-4147-A0DC-26E7CC27F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7101" y="4985824"/>
              <a:ext cx="1099223" cy="800712"/>
            </a:xfrm>
            <a:prstGeom prst="rect">
              <a:avLst/>
            </a:prstGeom>
          </p:spPr>
        </p:pic>
        <p:pic>
          <p:nvPicPr>
            <p:cNvPr id="46" name="Picture 7">
              <a:extLst>
                <a:ext uri="{FF2B5EF4-FFF2-40B4-BE49-F238E27FC236}">
                  <a16:creationId xmlns:a16="http://schemas.microsoft.com/office/drawing/2014/main" id="{49FE03DC-F1C4-463F-A91E-34C74B499B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4994" y="3597697"/>
              <a:ext cx="831101" cy="8123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47" name="직선 화살표 연결선 46">
              <a:extLst>
                <a:ext uri="{FF2B5EF4-FFF2-40B4-BE49-F238E27FC236}">
                  <a16:creationId xmlns:a16="http://schemas.microsoft.com/office/drawing/2014/main" id="{BB714B55-F6B0-4DD6-AA74-695BA2CCDF10}"/>
                </a:ext>
              </a:extLst>
            </p:cNvPr>
            <p:cNvCxnSpPr>
              <a:cxnSpLocks/>
              <a:stCxn id="46" idx="2"/>
            </p:cNvCxnSpPr>
            <p:nvPr/>
          </p:nvCxnSpPr>
          <p:spPr>
            <a:xfrm>
              <a:off x="2500544" y="4410018"/>
              <a:ext cx="0" cy="603175"/>
            </a:xfrm>
            <a:prstGeom prst="straightConnector1">
              <a:avLst/>
            </a:prstGeom>
            <a:ln w="2540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13DD8A74-2B30-4708-87D4-7D11BC3555F4}"/>
                </a:ext>
              </a:extLst>
            </p:cNvPr>
            <p:cNvCxnSpPr>
              <a:cxnSpLocks/>
              <a:stCxn id="32" idx="2"/>
              <a:endCxn id="49" idx="0"/>
            </p:cNvCxnSpPr>
            <p:nvPr/>
          </p:nvCxnSpPr>
          <p:spPr>
            <a:xfrm>
              <a:off x="3818814" y="4401149"/>
              <a:ext cx="5673" cy="595414"/>
            </a:xfrm>
            <a:prstGeom prst="straightConnector1">
              <a:avLst/>
            </a:prstGeom>
            <a:ln w="2540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9970CC45-1296-42A7-B401-086A8D2023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400" b="1"/>
            <a:stretch/>
          </p:blipFill>
          <p:spPr>
            <a:xfrm>
              <a:off x="3274875" y="4996563"/>
              <a:ext cx="1099223" cy="800712"/>
            </a:xfrm>
            <a:prstGeom prst="rect">
              <a:avLst/>
            </a:prstGeom>
          </p:spPr>
        </p:pic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A2785651-FA0D-40FF-BAB4-A0D0E3E4B446}"/>
                </a:ext>
              </a:extLst>
            </p:cNvPr>
            <p:cNvCxnSpPr>
              <a:cxnSpLocks/>
              <a:stCxn id="39" idx="2"/>
              <a:endCxn id="44" idx="0"/>
            </p:cNvCxnSpPr>
            <p:nvPr/>
          </p:nvCxnSpPr>
          <p:spPr>
            <a:xfrm>
              <a:off x="5125383" y="4391172"/>
              <a:ext cx="1330" cy="594653"/>
            </a:xfrm>
            <a:prstGeom prst="straightConnector1">
              <a:avLst/>
            </a:prstGeom>
            <a:ln w="2540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id="{5EB500A1-E605-49B5-BD1A-4E26958EB6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1553" y="4975086"/>
              <a:ext cx="1099223" cy="800712"/>
            </a:xfrm>
            <a:prstGeom prst="rect">
              <a:avLst/>
            </a:prstGeom>
          </p:spPr>
        </p:pic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2B2DF80C-0640-4F9F-B1E3-B4CAD3C80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9327" y="4991194"/>
              <a:ext cx="1099223" cy="800712"/>
            </a:xfrm>
            <a:prstGeom prst="rect">
              <a:avLst/>
            </a:prstGeom>
          </p:spPr>
        </p:pic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37C7F981-08A1-42D2-81DE-F44004BBE8FA}"/>
                </a:ext>
              </a:extLst>
            </p:cNvPr>
            <p:cNvCxnSpPr>
              <a:cxnSpLocks/>
              <a:stCxn id="41" idx="2"/>
              <a:endCxn id="59" idx="0"/>
            </p:cNvCxnSpPr>
            <p:nvPr/>
          </p:nvCxnSpPr>
          <p:spPr>
            <a:xfrm flipH="1">
              <a:off x="6428938" y="4425777"/>
              <a:ext cx="9746" cy="565417"/>
            </a:xfrm>
            <a:prstGeom prst="straightConnector1">
              <a:avLst/>
            </a:prstGeom>
            <a:ln w="2540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화살표 연결선 60">
              <a:extLst>
                <a:ext uri="{FF2B5EF4-FFF2-40B4-BE49-F238E27FC236}">
                  <a16:creationId xmlns:a16="http://schemas.microsoft.com/office/drawing/2014/main" id="{5DFB4AA2-17DD-4A05-9209-A68923C98978}"/>
                </a:ext>
              </a:extLst>
            </p:cNvPr>
            <p:cNvCxnSpPr>
              <a:cxnSpLocks/>
              <a:stCxn id="40" idx="2"/>
              <a:endCxn id="58" idx="0"/>
            </p:cNvCxnSpPr>
            <p:nvPr/>
          </p:nvCxnSpPr>
          <p:spPr>
            <a:xfrm flipH="1">
              <a:off x="7731164" y="4414690"/>
              <a:ext cx="4872" cy="560396"/>
            </a:xfrm>
            <a:prstGeom prst="straightConnector1">
              <a:avLst/>
            </a:prstGeom>
            <a:ln w="2540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12ADDD8D-AE8E-4FAA-B5D7-82682D00E0C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>
              <a:off x="9033390" y="4400041"/>
              <a:ext cx="0" cy="569676"/>
            </a:xfrm>
            <a:prstGeom prst="straightConnector1">
              <a:avLst/>
            </a:prstGeom>
            <a:ln w="25400">
              <a:solidFill>
                <a:schemeClr val="bg2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1CB613E-D6CB-40BC-998E-EFF83663E5D2}"/>
                </a:ext>
              </a:extLst>
            </p:cNvPr>
            <p:cNvSpPr txBox="1"/>
            <p:nvPr/>
          </p:nvSpPr>
          <p:spPr>
            <a:xfrm>
              <a:off x="8771124" y="4728245"/>
              <a:ext cx="61266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200">
                  <a:solidFill>
                    <a:srgbClr val="C00000"/>
                  </a:solidFill>
                </a:rPr>
                <a:t>?</a:t>
              </a:r>
              <a:endParaRPr lang="ko-KR" altLang="en-US" sz="720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6558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515"/>
    </mc:Choice>
    <mc:Fallback xmlns="">
      <p:transition spd="slow" advTm="16951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A176B87-DEB0-4E0B-9FDD-A810AE6FC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4BC582E7-F4CD-4A50-A91D-4AEBAB232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Neurons with Recurrence</a:t>
            </a:r>
            <a:endParaRPr lang="ko-KR" altLang="en-US"/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97876AAF-A5F8-4695-8483-3829063E66C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224628" y="1063690"/>
            <a:ext cx="5665270" cy="27603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FBA00E5-263A-4C92-AFA4-FFB4376F2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588" y="6419959"/>
            <a:ext cx="7975649" cy="39645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834B379-CA95-4EFF-A554-1CF322633521}"/>
              </a:ext>
            </a:extLst>
          </p:cNvPr>
          <p:cNvSpPr/>
          <p:nvPr/>
        </p:nvSpPr>
        <p:spPr>
          <a:xfrm>
            <a:off x="1451163" y="3639345"/>
            <a:ext cx="14727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>
                <a:solidFill>
                  <a:srgbClr val="0070C0"/>
                </a:solidFill>
              </a:rPr>
              <a:t>memory cell </a:t>
            </a:r>
          </a:p>
        </p:txBody>
      </p:sp>
      <p:pic>
        <p:nvPicPr>
          <p:cNvPr id="7" name="내용 개체 틀 4">
            <a:extLst>
              <a:ext uri="{FF2B5EF4-FFF2-40B4-BE49-F238E27FC236}">
                <a16:creationId xmlns:a16="http://schemas.microsoft.com/office/drawing/2014/main" id="{9A38A8E1-7428-4551-A80C-0B6E8F55BD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914"/>
          <a:stretch/>
        </p:blipFill>
        <p:spPr>
          <a:xfrm>
            <a:off x="7262037" y="1278956"/>
            <a:ext cx="4441768" cy="345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43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A39A791-8365-461B-B94D-8EBDAA7649EA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494725" y="1243498"/>
            <a:ext cx="8180904" cy="3753401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CB550302-B171-4A6A-8605-A02F4A271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Backpropagation Through Time</a:t>
            </a:r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01BAEAA-8AC9-438E-A0DE-123F5E48F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588" y="6419959"/>
            <a:ext cx="7975649" cy="39645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954FBA2-93E8-48C3-8751-227E61959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4DECA5-6CD8-44AF-ACED-5DC73A540B1E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469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8593</TotalTime>
  <Words>1187</Words>
  <Application>Microsoft Office PowerPoint</Application>
  <PresentationFormat>와이드스크린</PresentationFormat>
  <Paragraphs>213</Paragraphs>
  <Slides>40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53" baseType="lpstr">
      <vt:lpstr>12롯데마트드림Bold</vt:lpstr>
      <vt:lpstr>Arial Unicode MS</vt:lpstr>
      <vt:lpstr>KoPubWorld돋움체 Bold</vt:lpstr>
      <vt:lpstr>Open Sans</vt:lpstr>
      <vt:lpstr>나눔바른고딕</vt:lpstr>
      <vt:lpstr>나눔스퀘어</vt:lpstr>
      <vt:lpstr>나눔스퀘어 Bold</vt:lpstr>
      <vt:lpstr>맑은 고딕</vt:lpstr>
      <vt:lpstr>Agency FB</vt:lpstr>
      <vt:lpstr>Arial</vt:lpstr>
      <vt:lpstr>Calibri</vt:lpstr>
      <vt:lpstr>Wingdings</vt:lpstr>
      <vt:lpstr>Office 테마</vt:lpstr>
      <vt:lpstr>PowerPoint 프레젠테이션</vt:lpstr>
      <vt:lpstr>10 시계열 데이터 기반 RNN 이해</vt:lpstr>
      <vt:lpstr>Why Not Feedforward Networks</vt:lpstr>
      <vt:lpstr>Why Not Feedforward Networks</vt:lpstr>
      <vt:lpstr>간단한 순환신경망(RNN)</vt:lpstr>
      <vt:lpstr>간단한 순환신경망(RNN) </vt:lpstr>
      <vt:lpstr>RNN depending on the weather</vt:lpstr>
      <vt:lpstr>Neurons with Recurrence</vt:lpstr>
      <vt:lpstr>Backpropagation Through Time</vt:lpstr>
      <vt:lpstr>Standard RNN Gradient Flow: Expoding Gradients</vt:lpstr>
      <vt:lpstr>Solutions to the vanishing/exploding gradient problems</vt:lpstr>
      <vt:lpstr>Truncated Backpropagation Through Time </vt:lpstr>
      <vt:lpstr>13 LSTM로 교통 흐름 예측   </vt:lpstr>
      <vt:lpstr>Trick : Gated Cells </vt:lpstr>
      <vt:lpstr>Gates control the flow of information to/from the memory </vt:lpstr>
      <vt:lpstr>Long-short term memory (LSTM) : Cell state</vt:lpstr>
      <vt:lpstr>핵심 사항 정리 </vt:lpstr>
      <vt:lpstr>Many-to-One RNN Data Structure </vt:lpstr>
      <vt:lpstr>Many-to-Many RNN Data Structure </vt:lpstr>
      <vt:lpstr>RNN Input-Output Data Structure </vt:lpstr>
      <vt:lpstr>RNN으로 교통흐름 예측 실습  - VDS 데이터, SimpleRNN</vt:lpstr>
      <vt:lpstr>VDS 데이터 다운로드 </vt:lpstr>
      <vt:lpstr>차량 속도를 입력으로 사용 </vt:lpstr>
      <vt:lpstr>입력을 정규화 </vt:lpstr>
      <vt:lpstr>RNN 데이터 구조 만들기 </vt:lpstr>
      <vt:lpstr>훈련과 테스트 데이터 나누기 </vt:lpstr>
      <vt:lpstr>간단한 RNN 모델 아키텍처 : SimpleRNN</vt:lpstr>
      <vt:lpstr>모델 파리미터 계산 </vt:lpstr>
      <vt:lpstr>모델 훈련과 실시간 가시화 </vt:lpstr>
      <vt:lpstr>PlotLossesKeras 결과 </vt:lpstr>
      <vt:lpstr>훈련과정 손실값</vt:lpstr>
      <vt:lpstr>테스트 데이터 활용한 예측 </vt:lpstr>
      <vt:lpstr>예측값 대 실제값 비교 </vt:lpstr>
      <vt:lpstr>정규화된 차량 속도 예측 </vt:lpstr>
      <vt:lpstr>차량속도 원래 값으로 예측 </vt:lpstr>
      <vt:lpstr>실제값으로 차량 속도 예측 (2일)</vt:lpstr>
      <vt:lpstr>원래 속도로 환원 </vt:lpstr>
      <vt:lpstr>실제값과 예측 오차</vt:lpstr>
      <vt:lpstr>숙제 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1강: 기계학습 생태계의 이해</dc:title>
  <dc:creator>acorn@kisti.re.kr</dc:creator>
  <cp:lastModifiedBy>admin</cp:lastModifiedBy>
  <cp:revision>613</cp:revision>
  <dcterms:created xsi:type="dcterms:W3CDTF">2020-07-02T00:50:42Z</dcterms:created>
  <dcterms:modified xsi:type="dcterms:W3CDTF">2023-05-05T03:09:15Z</dcterms:modified>
</cp:coreProperties>
</file>

<file path=docProps/thumbnail.jpeg>
</file>